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4"/>
  </p:notesMasterIdLst>
  <p:handoutMasterIdLst>
    <p:handoutMasterId r:id="rId35"/>
  </p:handoutMasterIdLst>
  <p:sldIdLst>
    <p:sldId id="287" r:id="rId2"/>
    <p:sldId id="322" r:id="rId3"/>
    <p:sldId id="288" r:id="rId4"/>
    <p:sldId id="289" r:id="rId5"/>
    <p:sldId id="290" r:id="rId6"/>
    <p:sldId id="291" r:id="rId7"/>
    <p:sldId id="292" r:id="rId8"/>
    <p:sldId id="293" r:id="rId9"/>
    <p:sldId id="294" r:id="rId10"/>
    <p:sldId id="295" r:id="rId11"/>
    <p:sldId id="296" r:id="rId12"/>
    <p:sldId id="297" r:id="rId13"/>
    <p:sldId id="298" r:id="rId14"/>
    <p:sldId id="312" r:id="rId15"/>
    <p:sldId id="299" r:id="rId16"/>
    <p:sldId id="300" r:id="rId17"/>
    <p:sldId id="301" r:id="rId18"/>
    <p:sldId id="302" r:id="rId19"/>
    <p:sldId id="303" r:id="rId20"/>
    <p:sldId id="317" r:id="rId21"/>
    <p:sldId id="318" r:id="rId22"/>
    <p:sldId id="306" r:id="rId23"/>
    <p:sldId id="313" r:id="rId24"/>
    <p:sldId id="307" r:id="rId25"/>
    <p:sldId id="308" r:id="rId26"/>
    <p:sldId id="309" r:id="rId27"/>
    <p:sldId id="310" r:id="rId28"/>
    <p:sldId id="316" r:id="rId29"/>
    <p:sldId id="311" r:id="rId30"/>
    <p:sldId id="315" r:id="rId31"/>
    <p:sldId id="319" r:id="rId32"/>
    <p:sldId id="321" r:id="rId33"/>
  </p:sldIdLst>
  <p:sldSz cx="12192000" cy="6858000"/>
  <p:notesSz cx="6858000" cy="9144000"/>
  <p:embeddedFontLst>
    <p:embeddedFont>
      <p:font typeface="Roboto Light" panose="02000000000000000000" pitchFamily="2" charset="0"/>
      <p:regular r:id="rId36"/>
      <p:italic r:id="rId37"/>
    </p:embeddedFont>
    <p:embeddedFont>
      <p:font typeface="Calibri" panose="020F0502020204030204" pitchFamily="34" charset="0"/>
      <p:regular r:id="rId38"/>
      <p:bold r:id="rId39"/>
      <p:italic r:id="rId40"/>
      <p:boldItalic r:id="rId41"/>
    </p:embeddedFont>
    <p:embeddedFont>
      <p:font typeface="Roboto Medium" panose="02000000000000000000" pitchFamily="2" charset="0"/>
      <p:regular r:id="rId42"/>
      <p:italic r:id="rId4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64" userDrawn="1">
          <p15:clr>
            <a:srgbClr val="A4A3A4"/>
          </p15:clr>
        </p15:guide>
        <p15:guide id="2" pos="52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B36AD"/>
    <a:srgbClr val="F18650"/>
    <a:srgbClr val="FFFFFF"/>
    <a:srgbClr val="E65F7D"/>
    <a:srgbClr val="F5F7F9"/>
    <a:srgbClr val="F0F0F0"/>
    <a:srgbClr val="1F4143"/>
    <a:srgbClr val="508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137" autoAdjust="0"/>
    <p:restoredTop sz="91336" autoAdjust="0"/>
  </p:normalViewPr>
  <p:slideViewPr>
    <p:cSldViewPr snapToGrid="0">
      <p:cViewPr varScale="1">
        <p:scale>
          <a:sx n="98" d="100"/>
          <a:sy n="98" d="100"/>
        </p:scale>
        <p:origin x="1098" y="84"/>
      </p:cViewPr>
      <p:guideLst>
        <p:guide orient="horz" pos="3264"/>
        <p:guide pos="528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301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7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Relationship Id="rId43" Type="http://schemas.openxmlformats.org/officeDocument/2006/relationships/font" Target="fonts/font8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6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8575" cap="rnd">
              <a:solidFill>
                <a:srgbClr val="E65F7D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0-BD6B-4733-8D4D-8DE93740FC0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 w="28575" cap="rnd">
              <a:solidFill>
                <a:schemeClr val="bg1">
                  <a:lumMod val="8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1-BD6B-4733-8D4D-8DE93740FC0C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 w="28575" cap="rnd">
              <a:solidFill>
                <a:schemeClr val="bg2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2-BD6B-4733-8D4D-8DE93740FC0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46145823"/>
        <c:axId val="646159135"/>
      </c:lineChart>
      <c:catAx>
        <c:axId val="646145823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46159135"/>
        <c:crosses val="autoZero"/>
        <c:auto val="1"/>
        <c:lblAlgn val="ctr"/>
        <c:lblOffset val="100"/>
        <c:noMultiLvlLbl val="0"/>
      </c:catAx>
      <c:valAx>
        <c:axId val="64615913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pPr>
            <a:endParaRPr lang="en-US"/>
          </a:p>
        </c:txPr>
        <c:crossAx val="64614582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000">
          <a:latin typeface="Roboto Light" panose="02000000000000000000" pitchFamily="2" charset="0"/>
          <a:ea typeface="Roboto Light" panose="02000000000000000000" pitchFamily="2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6D0-45AB-8F7C-12239818B58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E65F7D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6D0-45AB-8F7C-12239818B585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6D0-45AB-8F7C-12239818B58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0"/>
        <c:overlap val="-100"/>
        <c:axId val="699160959"/>
        <c:axId val="699161375"/>
      </c:barChart>
      <c:catAx>
        <c:axId val="69916095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pPr>
            <a:endParaRPr lang="en-US"/>
          </a:p>
        </c:txPr>
        <c:crossAx val="699161375"/>
        <c:crosses val="autoZero"/>
        <c:auto val="1"/>
        <c:lblAlgn val="ctr"/>
        <c:lblOffset val="100"/>
        <c:noMultiLvlLbl val="0"/>
      </c:catAx>
      <c:valAx>
        <c:axId val="69916137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pPr>
            <a:endParaRPr lang="en-US"/>
          </a:p>
        </c:txPr>
        <c:crossAx val="69916095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000">
          <a:latin typeface="Roboto Light" panose="02000000000000000000" pitchFamily="2" charset="0"/>
          <a:ea typeface="Roboto Light" panose="02000000000000000000" pitchFamily="2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42C6CE-D980-482C-B88B-C7435849237B}" type="datetimeFigureOut">
              <a:rPr lang="en-US" smtClean="0"/>
              <a:t>07-Jul-20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D2C115-65D8-4AB6-B9BC-8098D12DE9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0131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jp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26CB9D-8A2D-4ABA-A651-0259CAC0DA6B}" type="datetimeFigureOut">
              <a:rPr lang="en-US" smtClean="0"/>
              <a:t>07-Jul-20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1CEF47-F0E5-4614-A92E-F867AAD8BC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1544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1CEF47-F0E5-4614-A92E-F867AAD8BC6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2618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962400" y="2644516"/>
            <a:ext cx="4267200" cy="1147766"/>
          </a:xfrm>
        </p:spPr>
        <p:txBody>
          <a:bodyPr anchor="b">
            <a:noAutofit/>
          </a:bodyPr>
          <a:lstStyle>
            <a:lvl1pPr algn="ctr">
              <a:defRPr sz="8000"/>
            </a:lvl1pPr>
          </a:lstStyle>
          <a:p>
            <a:r>
              <a:rPr lang="en-US" dirty="0" smtClean="0"/>
              <a:t>NUTRIC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09925" y="3710433"/>
            <a:ext cx="5772150" cy="534264"/>
          </a:xfrm>
        </p:spPr>
        <p:txBody>
          <a:bodyPr anchor="ctr"/>
          <a:lstStyle>
            <a:lvl1pPr marL="0" indent="0" algn="ctr">
              <a:buNone/>
              <a:defRPr sz="24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Pharmaceutical presentation template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014" y="463924"/>
            <a:ext cx="706181" cy="26574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0632" y="5941088"/>
            <a:ext cx="706181" cy="2657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559"/>
          <a:stretch/>
        </p:blipFill>
        <p:spPr>
          <a:xfrm rot="5400000">
            <a:off x="3861664" y="-540196"/>
            <a:ext cx="1922586" cy="300298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716"/>
          <a:stretch/>
        </p:blipFill>
        <p:spPr>
          <a:xfrm rot="5400000">
            <a:off x="7384508" y="4382247"/>
            <a:ext cx="1948530" cy="3002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28087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icture Placeholder 30"/>
          <p:cNvSpPr>
            <a:spLocks noGrp="1"/>
          </p:cNvSpPr>
          <p:nvPr>
            <p:ph type="pic" sz="quarter" idx="16"/>
          </p:nvPr>
        </p:nvSpPr>
        <p:spPr>
          <a:xfrm>
            <a:off x="4954588" y="2657476"/>
            <a:ext cx="1198562" cy="4200525"/>
          </a:xfrm>
          <a:custGeom>
            <a:avLst/>
            <a:gdLst>
              <a:gd name="connsiteX0" fmla="*/ 598989 w 1198562"/>
              <a:gd name="connsiteY0" fmla="*/ 0 h 4200525"/>
              <a:gd name="connsiteX1" fmla="*/ 1198562 w 1198562"/>
              <a:gd name="connsiteY1" fmla="*/ 599573 h 4200525"/>
              <a:gd name="connsiteX2" fmla="*/ 1198562 w 1198562"/>
              <a:gd name="connsiteY2" fmla="*/ 4200525 h 4200525"/>
              <a:gd name="connsiteX3" fmla="*/ 0 w 1198562"/>
              <a:gd name="connsiteY3" fmla="*/ 4200525 h 4200525"/>
              <a:gd name="connsiteX4" fmla="*/ 0 w 1198562"/>
              <a:gd name="connsiteY4" fmla="*/ 593780 h 4200525"/>
              <a:gd name="connsiteX5" fmla="*/ 11597 w 1198562"/>
              <a:gd name="connsiteY5" fmla="*/ 478738 h 4200525"/>
              <a:gd name="connsiteX6" fmla="*/ 598989 w 1198562"/>
              <a:gd name="connsiteY6" fmla="*/ 0 h 4200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98562" h="4200525">
                <a:moveTo>
                  <a:pt x="598989" y="0"/>
                </a:moveTo>
                <a:cubicBezTo>
                  <a:pt x="930124" y="0"/>
                  <a:pt x="1198562" y="268438"/>
                  <a:pt x="1198562" y="599573"/>
                </a:cubicBezTo>
                <a:lnTo>
                  <a:pt x="1198562" y="4200525"/>
                </a:lnTo>
                <a:lnTo>
                  <a:pt x="0" y="4200525"/>
                </a:lnTo>
                <a:lnTo>
                  <a:pt x="0" y="593780"/>
                </a:lnTo>
                <a:lnTo>
                  <a:pt x="11597" y="478738"/>
                </a:lnTo>
                <a:cubicBezTo>
                  <a:pt x="67505" y="205523"/>
                  <a:pt x="309246" y="0"/>
                  <a:pt x="598989" y="0"/>
                </a:cubicBezTo>
                <a:close/>
              </a:path>
            </a:pathLst>
          </a:custGeom>
          <a:pattFill prst="pct25">
            <a:fgClr>
              <a:srgbClr val="DB36AD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28" name="Picture Placeholder 27"/>
          <p:cNvSpPr>
            <a:spLocks noGrp="1"/>
          </p:cNvSpPr>
          <p:nvPr>
            <p:ph type="pic" sz="quarter" idx="15"/>
          </p:nvPr>
        </p:nvSpPr>
        <p:spPr>
          <a:xfrm>
            <a:off x="2352005" y="979488"/>
            <a:ext cx="2277438" cy="5878512"/>
          </a:xfrm>
          <a:custGeom>
            <a:avLst/>
            <a:gdLst>
              <a:gd name="connsiteX0" fmla="*/ 1131250 w 2277438"/>
              <a:gd name="connsiteY0" fmla="*/ 0 h 5878512"/>
              <a:gd name="connsiteX1" fmla="*/ 1146189 w 2277438"/>
              <a:gd name="connsiteY1" fmla="*/ 0 h 5878512"/>
              <a:gd name="connsiteX2" fmla="*/ 1368211 w 2277438"/>
              <a:gd name="connsiteY2" fmla="*/ 22382 h 5878512"/>
              <a:gd name="connsiteX3" fmla="*/ 2277438 w 2277438"/>
              <a:gd name="connsiteY3" fmla="*/ 1137966 h 5878512"/>
              <a:gd name="connsiteX4" fmla="*/ 2277437 w 2277438"/>
              <a:gd name="connsiteY4" fmla="*/ 5878512 h 5878512"/>
              <a:gd name="connsiteX5" fmla="*/ 0 w 2277438"/>
              <a:gd name="connsiteY5" fmla="*/ 5878512 h 5878512"/>
              <a:gd name="connsiteX6" fmla="*/ 0 w 2277438"/>
              <a:gd name="connsiteY6" fmla="*/ 1137966 h 5878512"/>
              <a:gd name="connsiteX7" fmla="*/ 909228 w 2277438"/>
              <a:gd name="connsiteY7" fmla="*/ 22382 h 58785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77438" h="5878512">
                <a:moveTo>
                  <a:pt x="1131250" y="0"/>
                </a:moveTo>
                <a:lnTo>
                  <a:pt x="1146189" y="0"/>
                </a:lnTo>
                <a:lnTo>
                  <a:pt x="1368211" y="22382"/>
                </a:lnTo>
                <a:cubicBezTo>
                  <a:pt x="1887106" y="128563"/>
                  <a:pt x="2277438" y="587681"/>
                  <a:pt x="2277438" y="1137966"/>
                </a:cubicBezTo>
                <a:cubicBezTo>
                  <a:pt x="2277438" y="2718148"/>
                  <a:pt x="2277437" y="4298330"/>
                  <a:pt x="2277437" y="5878512"/>
                </a:cubicBezTo>
                <a:lnTo>
                  <a:pt x="0" y="5878512"/>
                </a:lnTo>
                <a:lnTo>
                  <a:pt x="0" y="1137966"/>
                </a:lnTo>
                <a:cubicBezTo>
                  <a:pt x="0" y="587681"/>
                  <a:pt x="390333" y="128563"/>
                  <a:pt x="909228" y="22382"/>
                </a:cubicBezTo>
                <a:close/>
              </a:path>
            </a:pathLst>
          </a:custGeom>
          <a:pattFill prst="pct25">
            <a:fgClr>
              <a:srgbClr val="E65F7D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25" name="Picture Placeholder 24"/>
          <p:cNvSpPr>
            <a:spLocks noGrp="1"/>
          </p:cNvSpPr>
          <p:nvPr>
            <p:ph type="pic" sz="quarter" idx="14"/>
          </p:nvPr>
        </p:nvSpPr>
        <p:spPr>
          <a:xfrm>
            <a:off x="1141714" y="3597389"/>
            <a:ext cx="885146" cy="3260611"/>
          </a:xfrm>
          <a:custGeom>
            <a:avLst/>
            <a:gdLst>
              <a:gd name="connsiteX0" fmla="*/ 442573 w 885146"/>
              <a:gd name="connsiteY0" fmla="*/ 0 h 3260611"/>
              <a:gd name="connsiteX1" fmla="*/ 885146 w 885146"/>
              <a:gd name="connsiteY1" fmla="*/ 442573 h 3260611"/>
              <a:gd name="connsiteX2" fmla="*/ 885145 w 885146"/>
              <a:gd name="connsiteY2" fmla="*/ 3260611 h 3260611"/>
              <a:gd name="connsiteX3" fmla="*/ 0 w 885146"/>
              <a:gd name="connsiteY3" fmla="*/ 3260611 h 3260611"/>
              <a:gd name="connsiteX4" fmla="*/ 0 w 885146"/>
              <a:gd name="connsiteY4" fmla="*/ 442573 h 3260611"/>
              <a:gd name="connsiteX5" fmla="*/ 442573 w 885146"/>
              <a:gd name="connsiteY5" fmla="*/ 0 h 32606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85146" h="3260611">
                <a:moveTo>
                  <a:pt x="442573" y="0"/>
                </a:moveTo>
                <a:cubicBezTo>
                  <a:pt x="686999" y="0"/>
                  <a:pt x="885146" y="198147"/>
                  <a:pt x="885146" y="442573"/>
                </a:cubicBezTo>
                <a:cubicBezTo>
                  <a:pt x="885146" y="1381919"/>
                  <a:pt x="885145" y="2321265"/>
                  <a:pt x="885145" y="3260611"/>
                </a:cubicBezTo>
                <a:lnTo>
                  <a:pt x="0" y="3260611"/>
                </a:lnTo>
                <a:lnTo>
                  <a:pt x="0" y="442573"/>
                </a:lnTo>
                <a:cubicBezTo>
                  <a:pt x="0" y="198147"/>
                  <a:pt x="198147" y="0"/>
                  <a:pt x="442573" y="0"/>
                </a:cubicBezTo>
                <a:close/>
              </a:path>
            </a:pathLst>
          </a:custGeom>
          <a:pattFill prst="pct25">
            <a:fgClr>
              <a:srgbClr val="F18650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910390" y="1428106"/>
            <a:ext cx="4114800" cy="480131"/>
          </a:xfrm>
        </p:spPr>
        <p:txBody>
          <a:bodyPr wrap="square" lIns="0">
            <a:spAutoFit/>
          </a:bodyPr>
          <a:lstStyle>
            <a:lvl1pPr>
              <a:defRPr/>
            </a:lvl1pPr>
          </a:lstStyle>
          <a:p>
            <a:r>
              <a:rPr lang="en-US" dirty="0" smtClean="0"/>
              <a:t>Responsibility</a:t>
            </a:r>
            <a:endParaRPr lang="en-US" dirty="0"/>
          </a:p>
        </p:txBody>
      </p:sp>
      <p:sp>
        <p:nvSpPr>
          <p:cNvPr id="17" name="Text Placeholder 19"/>
          <p:cNvSpPr>
            <a:spLocks noGrp="1"/>
          </p:cNvSpPr>
          <p:nvPr>
            <p:ph type="body" sz="quarter" idx="13" hasCustomPrompt="1"/>
          </p:nvPr>
        </p:nvSpPr>
        <p:spPr>
          <a:xfrm>
            <a:off x="6924999" y="1981562"/>
            <a:ext cx="4124002" cy="1615827"/>
          </a:xfrm>
        </p:spPr>
        <p:txBody>
          <a:bodyPr wrap="square" lIns="0">
            <a:spAutoFit/>
          </a:bodyPr>
          <a:lstStyle>
            <a:lvl1pPr>
              <a:defRPr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vel</a:t>
            </a:r>
            <a:r>
              <a:rPr lang="en-US" dirty="0" smtClean="0"/>
              <a:t> ex </a:t>
            </a:r>
            <a:r>
              <a:rPr lang="en-US" dirty="0" err="1" smtClean="0"/>
              <a:t>aperiam</a:t>
            </a:r>
            <a:r>
              <a:rPr lang="en-US" dirty="0" smtClean="0"/>
              <a:t> </a:t>
            </a:r>
            <a:r>
              <a:rPr lang="en-US" dirty="0" err="1" smtClean="0"/>
              <a:t>salutandi</a:t>
            </a:r>
            <a:r>
              <a:rPr lang="en-US" dirty="0" smtClean="0"/>
              <a:t> </a:t>
            </a:r>
            <a:r>
              <a:rPr lang="en-US" dirty="0" err="1" smtClean="0"/>
              <a:t>sententiae</a:t>
            </a:r>
            <a:r>
              <a:rPr lang="en-US" dirty="0" smtClean="0"/>
              <a:t>, </a:t>
            </a:r>
            <a:r>
              <a:rPr lang="en-US" dirty="0" err="1" smtClean="0"/>
              <a:t>velit</a:t>
            </a:r>
            <a:r>
              <a:rPr lang="en-US" dirty="0" smtClean="0"/>
              <a:t> </a:t>
            </a:r>
            <a:r>
              <a:rPr lang="en-US" dirty="0" err="1" smtClean="0"/>
              <a:t>laudem</a:t>
            </a:r>
            <a:r>
              <a:rPr lang="en-US" dirty="0" smtClean="0"/>
              <a:t> id </a:t>
            </a:r>
            <a:r>
              <a:rPr lang="en-US" dirty="0" err="1" smtClean="0"/>
              <a:t>eam</a:t>
            </a:r>
            <a:r>
              <a:rPr lang="en-US" dirty="0" smtClean="0"/>
              <a:t>, </a:t>
            </a:r>
            <a:r>
              <a:rPr lang="en-US" dirty="0" err="1" smtClean="0"/>
              <a:t>vivendo</a:t>
            </a:r>
            <a:r>
              <a:rPr lang="en-US" dirty="0" smtClean="0"/>
              <a:t> </a:t>
            </a:r>
            <a:r>
              <a:rPr lang="en-US" dirty="0" err="1" smtClean="0"/>
              <a:t>menandri</a:t>
            </a:r>
            <a:r>
              <a:rPr lang="en-US" dirty="0" smtClean="0"/>
              <a:t> </a:t>
            </a:r>
            <a:r>
              <a:rPr lang="en-US" dirty="0" err="1" smtClean="0"/>
              <a:t>accommodare</a:t>
            </a:r>
            <a:r>
              <a:rPr lang="en-US" dirty="0" smtClean="0"/>
              <a:t> an vis. </a:t>
            </a:r>
            <a:r>
              <a:rPr lang="en-US" dirty="0" err="1" smtClean="0"/>
              <a:t>Eam</a:t>
            </a:r>
            <a:r>
              <a:rPr lang="en-US" dirty="0" smtClean="0"/>
              <a:t> </a:t>
            </a:r>
            <a:r>
              <a:rPr lang="en-US" dirty="0" err="1" smtClean="0"/>
              <a:t>quem</a:t>
            </a:r>
            <a:r>
              <a:rPr lang="en-US" dirty="0" smtClean="0"/>
              <a:t> </a:t>
            </a:r>
            <a:r>
              <a:rPr lang="en-US" dirty="0" err="1" smtClean="0"/>
              <a:t>alii</a:t>
            </a:r>
            <a:r>
              <a:rPr lang="en-US" dirty="0" smtClean="0"/>
              <a:t> ne, at </a:t>
            </a:r>
            <a:r>
              <a:rPr lang="en-US" dirty="0" err="1" smtClean="0"/>
              <a:t>nam</a:t>
            </a:r>
            <a:r>
              <a:rPr lang="en-US" dirty="0" smtClean="0"/>
              <a:t> </a:t>
            </a:r>
            <a:r>
              <a:rPr lang="en-US" dirty="0" err="1" smtClean="0"/>
              <a:t>tritani</a:t>
            </a:r>
            <a:r>
              <a:rPr lang="en-US" dirty="0" smtClean="0"/>
              <a:t> </a:t>
            </a:r>
            <a:r>
              <a:rPr lang="en-US" dirty="0" err="1" smtClean="0"/>
              <a:t>explicari</a:t>
            </a:r>
            <a:r>
              <a:rPr lang="en-US" dirty="0" smtClean="0"/>
              <a:t>, ad </a:t>
            </a:r>
            <a:r>
              <a:rPr lang="en-US" dirty="0" err="1" smtClean="0"/>
              <a:t>simul</a:t>
            </a:r>
            <a:r>
              <a:rPr lang="en-US" dirty="0" smtClean="0"/>
              <a:t> </a:t>
            </a:r>
            <a:r>
              <a:rPr lang="en-US" dirty="0" err="1" smtClean="0"/>
              <a:t>aperiam</a:t>
            </a:r>
            <a:r>
              <a:rPr lang="en-US" dirty="0" smtClean="0"/>
              <a:t> per. Cum id lorem maiorum, </a:t>
            </a:r>
            <a:r>
              <a:rPr lang="en-US" dirty="0" err="1" smtClean="0"/>
              <a:t>dicam</a:t>
            </a:r>
            <a:r>
              <a:rPr lang="en-US" dirty="0" smtClean="0"/>
              <a:t> </a:t>
            </a:r>
            <a:r>
              <a:rPr lang="en-US" dirty="0" err="1" smtClean="0"/>
              <a:t>repudiandae</a:t>
            </a:r>
            <a:r>
              <a:rPr lang="en-US" dirty="0" smtClean="0"/>
              <a:t> </a:t>
            </a:r>
            <a:r>
              <a:rPr lang="en-US" dirty="0" err="1" smtClean="0"/>
              <a:t>consectetuer</a:t>
            </a:r>
            <a:r>
              <a:rPr lang="en-US" dirty="0" smtClean="0"/>
              <a:t> at est. Per </a:t>
            </a:r>
            <a:r>
              <a:rPr lang="en-US" dirty="0" err="1" smtClean="0"/>
              <a:t>aliquip</a:t>
            </a:r>
            <a:r>
              <a:rPr lang="en-US" dirty="0" smtClean="0"/>
              <a:t> </a:t>
            </a:r>
            <a:r>
              <a:rPr lang="en-US" dirty="0" err="1" smtClean="0"/>
              <a:t>fabellas</a:t>
            </a:r>
            <a:r>
              <a:rPr lang="en-US" dirty="0" smtClean="0"/>
              <a:t> </a:t>
            </a:r>
            <a:r>
              <a:rPr lang="en-US" dirty="0" err="1" smtClean="0"/>
              <a:t>deserunt</a:t>
            </a:r>
            <a:r>
              <a:rPr lang="en-US" dirty="0" smtClean="0"/>
              <a:t> ne, </a:t>
            </a:r>
            <a:r>
              <a:rPr lang="en-US" dirty="0" err="1" smtClean="0"/>
              <a:t>eu</a:t>
            </a:r>
            <a:r>
              <a:rPr lang="en-US" dirty="0" smtClean="0"/>
              <a:t> </a:t>
            </a:r>
            <a:r>
              <a:rPr lang="en-US" dirty="0" err="1" smtClean="0"/>
              <a:t>atomorum</a:t>
            </a:r>
            <a:r>
              <a:rPr lang="en-US" dirty="0" smtClean="0"/>
              <a:t> </a:t>
            </a:r>
            <a:r>
              <a:rPr lang="en-US" dirty="0" err="1" smtClean="0"/>
              <a:t>patrioque</a:t>
            </a:r>
            <a:r>
              <a:rPr lang="en-US" dirty="0" smtClean="0"/>
              <a:t> </a:t>
            </a:r>
            <a:r>
              <a:rPr lang="en-US" dirty="0" err="1" smtClean="0"/>
              <a:t>mel</a:t>
            </a:r>
            <a:r>
              <a:rPr lang="en-US" dirty="0" smtClean="0"/>
              <a:t>. Unum </a:t>
            </a:r>
            <a:r>
              <a:rPr lang="en-US" dirty="0" err="1" smtClean="0"/>
              <a:t>illum</a:t>
            </a:r>
            <a:r>
              <a:rPr lang="en-US" dirty="0" smtClean="0"/>
              <a:t> qui </a:t>
            </a:r>
            <a:r>
              <a:rPr lang="en-US" dirty="0" err="1" smtClean="0"/>
              <a:t>ei</a:t>
            </a:r>
            <a:r>
              <a:rPr lang="en-US" dirty="0" smtClean="0"/>
              <a:t>, sale </a:t>
            </a:r>
            <a:r>
              <a:rPr lang="en-US" dirty="0" err="1" smtClean="0"/>
              <a:t>aperiri</a:t>
            </a:r>
            <a:r>
              <a:rPr lang="en-US" dirty="0" smtClean="0"/>
              <a:t> an qui.</a:t>
            </a:r>
          </a:p>
        </p:txBody>
      </p:sp>
      <p:pic>
        <p:nvPicPr>
          <p:cNvPr id="32" name="Picture 3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2820" y="3865563"/>
            <a:ext cx="706181" cy="265747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119" y="636588"/>
            <a:ext cx="706181" cy="26574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184"/>
          <a:stretch/>
        </p:blipFill>
        <p:spPr>
          <a:xfrm rot="5400000" flipV="1">
            <a:off x="8944627" y="4410728"/>
            <a:ext cx="1595437" cy="3299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325423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6888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995489" y="1891773"/>
            <a:ext cx="3990975" cy="480131"/>
          </a:xfrm>
        </p:spPr>
        <p:txBody>
          <a:bodyPr wrap="square" lIns="0">
            <a:spAutoFit/>
          </a:bodyPr>
          <a:lstStyle>
            <a:lvl1pPr>
              <a:defRPr/>
            </a:lvl1pPr>
          </a:lstStyle>
          <a:p>
            <a:r>
              <a:rPr lang="en-US" dirty="0" smtClean="0"/>
              <a:t>Ethics and Compliance</a:t>
            </a:r>
            <a:endParaRPr lang="en-US" dirty="0"/>
          </a:p>
        </p:txBody>
      </p:sp>
      <p:sp>
        <p:nvSpPr>
          <p:cNvPr id="15" name="Text Placeholder 19"/>
          <p:cNvSpPr>
            <a:spLocks noGrp="1"/>
          </p:cNvSpPr>
          <p:nvPr>
            <p:ph type="body" sz="quarter" idx="13" hasCustomPrompt="1"/>
          </p:nvPr>
        </p:nvSpPr>
        <p:spPr>
          <a:xfrm>
            <a:off x="2009775" y="2514644"/>
            <a:ext cx="3990975" cy="1869743"/>
          </a:xfrm>
        </p:spPr>
        <p:txBody>
          <a:bodyPr wrap="square" lIns="0">
            <a:spAutoFit/>
          </a:bodyPr>
          <a:lstStyle>
            <a:lvl1pPr>
              <a:defRPr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vel</a:t>
            </a:r>
            <a:r>
              <a:rPr lang="en-US" dirty="0" smtClean="0"/>
              <a:t> ex </a:t>
            </a:r>
            <a:r>
              <a:rPr lang="en-US" dirty="0" err="1" smtClean="0"/>
              <a:t>aperiam</a:t>
            </a:r>
            <a:r>
              <a:rPr lang="en-US" dirty="0" smtClean="0"/>
              <a:t> </a:t>
            </a:r>
            <a:r>
              <a:rPr lang="en-US" dirty="0" err="1" smtClean="0"/>
              <a:t>salutandi</a:t>
            </a:r>
            <a:r>
              <a:rPr lang="en-US" dirty="0" smtClean="0"/>
              <a:t> </a:t>
            </a:r>
            <a:r>
              <a:rPr lang="en-US" dirty="0" err="1" smtClean="0"/>
              <a:t>sententiae</a:t>
            </a:r>
            <a:r>
              <a:rPr lang="en-US" dirty="0" smtClean="0"/>
              <a:t>, </a:t>
            </a:r>
            <a:r>
              <a:rPr lang="en-US" dirty="0" err="1" smtClean="0"/>
              <a:t>velit</a:t>
            </a:r>
            <a:r>
              <a:rPr lang="en-US" dirty="0" smtClean="0"/>
              <a:t> </a:t>
            </a:r>
            <a:r>
              <a:rPr lang="en-US" dirty="0" err="1" smtClean="0"/>
              <a:t>laudem</a:t>
            </a:r>
            <a:r>
              <a:rPr lang="en-US" dirty="0" smtClean="0"/>
              <a:t> id </a:t>
            </a:r>
            <a:r>
              <a:rPr lang="en-US" dirty="0" err="1" smtClean="0"/>
              <a:t>eam</a:t>
            </a:r>
            <a:r>
              <a:rPr lang="en-US" dirty="0" smtClean="0"/>
              <a:t>, </a:t>
            </a:r>
            <a:r>
              <a:rPr lang="en-US" dirty="0" err="1" smtClean="0"/>
              <a:t>vivendo</a:t>
            </a:r>
            <a:r>
              <a:rPr lang="en-US" dirty="0" smtClean="0"/>
              <a:t> </a:t>
            </a:r>
            <a:r>
              <a:rPr lang="en-US" dirty="0" err="1" smtClean="0"/>
              <a:t>menandri</a:t>
            </a:r>
            <a:r>
              <a:rPr lang="en-US" dirty="0" smtClean="0"/>
              <a:t> </a:t>
            </a:r>
            <a:r>
              <a:rPr lang="en-US" dirty="0" err="1" smtClean="0"/>
              <a:t>accommodare</a:t>
            </a:r>
            <a:r>
              <a:rPr lang="en-US" dirty="0" smtClean="0"/>
              <a:t> an vis. </a:t>
            </a:r>
            <a:r>
              <a:rPr lang="en-US" dirty="0" err="1" smtClean="0"/>
              <a:t>Eam</a:t>
            </a:r>
            <a:r>
              <a:rPr lang="en-US" dirty="0" smtClean="0"/>
              <a:t> </a:t>
            </a:r>
            <a:r>
              <a:rPr lang="en-US" dirty="0" err="1" smtClean="0"/>
              <a:t>quem</a:t>
            </a:r>
            <a:r>
              <a:rPr lang="en-US" dirty="0" smtClean="0"/>
              <a:t> </a:t>
            </a:r>
            <a:r>
              <a:rPr lang="en-US" dirty="0" err="1" smtClean="0"/>
              <a:t>alii</a:t>
            </a:r>
            <a:r>
              <a:rPr lang="en-US" dirty="0" smtClean="0"/>
              <a:t> ne, at </a:t>
            </a:r>
            <a:r>
              <a:rPr lang="en-US" dirty="0" err="1" smtClean="0"/>
              <a:t>nam</a:t>
            </a:r>
            <a:r>
              <a:rPr lang="en-US" dirty="0" smtClean="0"/>
              <a:t> </a:t>
            </a:r>
            <a:r>
              <a:rPr lang="en-US" dirty="0" err="1" smtClean="0"/>
              <a:t>tritani</a:t>
            </a:r>
            <a:r>
              <a:rPr lang="en-US" dirty="0" smtClean="0"/>
              <a:t> </a:t>
            </a:r>
            <a:r>
              <a:rPr lang="en-US" dirty="0" err="1" smtClean="0"/>
              <a:t>explicari</a:t>
            </a:r>
            <a:r>
              <a:rPr lang="en-US" dirty="0" smtClean="0"/>
              <a:t>, ad </a:t>
            </a:r>
            <a:r>
              <a:rPr lang="en-US" dirty="0" err="1" smtClean="0"/>
              <a:t>simul</a:t>
            </a:r>
            <a:r>
              <a:rPr lang="en-US" dirty="0" smtClean="0"/>
              <a:t> </a:t>
            </a:r>
            <a:r>
              <a:rPr lang="en-US" dirty="0" err="1" smtClean="0"/>
              <a:t>aperiam</a:t>
            </a:r>
            <a:r>
              <a:rPr lang="en-US" dirty="0" smtClean="0"/>
              <a:t> per. Cum id lorem maiorum, </a:t>
            </a:r>
            <a:r>
              <a:rPr lang="en-US" dirty="0" err="1" smtClean="0"/>
              <a:t>dicam</a:t>
            </a:r>
            <a:r>
              <a:rPr lang="en-US" dirty="0" smtClean="0"/>
              <a:t> </a:t>
            </a:r>
            <a:r>
              <a:rPr lang="en-US" dirty="0" err="1" smtClean="0"/>
              <a:t>repudiandae</a:t>
            </a:r>
            <a:r>
              <a:rPr lang="en-US" dirty="0" smtClean="0"/>
              <a:t> </a:t>
            </a:r>
            <a:r>
              <a:rPr lang="en-US" dirty="0" err="1" smtClean="0"/>
              <a:t>consectetuer</a:t>
            </a:r>
            <a:r>
              <a:rPr lang="en-US" dirty="0" smtClean="0"/>
              <a:t> at est. Per </a:t>
            </a:r>
            <a:r>
              <a:rPr lang="en-US" dirty="0" err="1" smtClean="0"/>
              <a:t>aliquip</a:t>
            </a:r>
            <a:r>
              <a:rPr lang="en-US" dirty="0" smtClean="0"/>
              <a:t> </a:t>
            </a:r>
            <a:r>
              <a:rPr lang="en-US" dirty="0" err="1" smtClean="0"/>
              <a:t>fabellas</a:t>
            </a:r>
            <a:r>
              <a:rPr lang="en-US" dirty="0" smtClean="0"/>
              <a:t> </a:t>
            </a:r>
            <a:r>
              <a:rPr lang="en-US" dirty="0" err="1" smtClean="0"/>
              <a:t>deserunt</a:t>
            </a:r>
            <a:r>
              <a:rPr lang="en-US" dirty="0" smtClean="0"/>
              <a:t> ne, </a:t>
            </a:r>
            <a:r>
              <a:rPr lang="en-US" dirty="0" err="1" smtClean="0"/>
              <a:t>eu</a:t>
            </a:r>
            <a:r>
              <a:rPr lang="en-US" dirty="0" smtClean="0"/>
              <a:t> </a:t>
            </a:r>
            <a:r>
              <a:rPr lang="en-US" dirty="0" err="1" smtClean="0"/>
              <a:t>atomorum</a:t>
            </a:r>
            <a:r>
              <a:rPr lang="en-US" dirty="0" smtClean="0"/>
              <a:t> </a:t>
            </a:r>
            <a:r>
              <a:rPr lang="en-US" dirty="0" err="1" smtClean="0"/>
              <a:t>patrioque</a:t>
            </a:r>
            <a:r>
              <a:rPr lang="en-US" dirty="0" smtClean="0"/>
              <a:t> </a:t>
            </a:r>
            <a:r>
              <a:rPr lang="en-US" dirty="0" err="1" smtClean="0"/>
              <a:t>mel</a:t>
            </a:r>
            <a:r>
              <a:rPr lang="en-US" dirty="0" smtClean="0"/>
              <a:t>. Unum </a:t>
            </a:r>
            <a:r>
              <a:rPr lang="en-US" dirty="0" err="1" smtClean="0"/>
              <a:t>illum</a:t>
            </a:r>
            <a:r>
              <a:rPr lang="en-US" dirty="0" smtClean="0"/>
              <a:t> qui </a:t>
            </a:r>
            <a:r>
              <a:rPr lang="en-US" dirty="0" err="1" smtClean="0"/>
              <a:t>ei</a:t>
            </a:r>
            <a:r>
              <a:rPr lang="en-US" dirty="0" smtClean="0"/>
              <a:t>, sale </a:t>
            </a:r>
            <a:r>
              <a:rPr lang="en-US" dirty="0" err="1" smtClean="0"/>
              <a:t>aperiri</a:t>
            </a:r>
            <a:r>
              <a:rPr lang="en-US" dirty="0" smtClean="0"/>
              <a:t> an qui.</a:t>
            </a:r>
          </a:p>
        </p:txBody>
      </p:sp>
      <p:sp>
        <p:nvSpPr>
          <p:cNvPr id="17" name="Picture Placeholder 21"/>
          <p:cNvSpPr>
            <a:spLocks noGrp="1"/>
          </p:cNvSpPr>
          <p:nvPr>
            <p:ph type="pic" sz="quarter" idx="16"/>
          </p:nvPr>
        </p:nvSpPr>
        <p:spPr>
          <a:xfrm>
            <a:off x="7210093" y="-1"/>
            <a:ext cx="3308682" cy="4962525"/>
          </a:xfrm>
          <a:prstGeom prst="round2SameRect">
            <a:avLst>
              <a:gd name="adj1" fmla="val 0"/>
              <a:gd name="adj2" fmla="val 19000"/>
            </a:avLst>
          </a:prstGeom>
          <a:pattFill prst="pct25">
            <a:fgClr>
              <a:srgbClr val="DB36AD"/>
            </a:fgClr>
            <a:bgClr>
              <a:schemeClr val="bg1"/>
            </a:bgClr>
          </a:pattFill>
        </p:spPr>
        <p:txBody>
          <a:bodyPr/>
          <a:lstStyle/>
          <a:p>
            <a:endParaRPr lang="en-US" dirty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785"/>
          <a:stretch/>
        </p:blipFill>
        <p:spPr>
          <a:xfrm rot="5400000">
            <a:off x="1249004" y="4290941"/>
            <a:ext cx="2131142" cy="3002984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343" y="5208588"/>
            <a:ext cx="706181" cy="265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399146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6624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21"/>
          <p:cNvSpPr>
            <a:spLocks noGrp="1"/>
          </p:cNvSpPr>
          <p:nvPr>
            <p:ph type="pic" sz="quarter" idx="17"/>
          </p:nvPr>
        </p:nvSpPr>
        <p:spPr>
          <a:xfrm>
            <a:off x="2205037" y="2381250"/>
            <a:ext cx="3771900" cy="2514600"/>
          </a:xfrm>
          <a:prstGeom prst="roundRect">
            <a:avLst/>
          </a:prstGeom>
          <a:pattFill prst="pct25">
            <a:fgClr>
              <a:srgbClr val="E65F7D"/>
            </a:fgClr>
            <a:bgClr>
              <a:schemeClr val="bg1"/>
            </a:bgClr>
          </a:pattFill>
        </p:spPr>
        <p:txBody>
          <a:bodyPr/>
          <a:lstStyle/>
          <a:p>
            <a:endParaRPr lang="en-US"/>
          </a:p>
        </p:txBody>
      </p:sp>
      <p:sp>
        <p:nvSpPr>
          <p:cNvPr id="15" name="Picture Placeholder 21"/>
          <p:cNvSpPr>
            <a:spLocks noGrp="1"/>
          </p:cNvSpPr>
          <p:nvPr>
            <p:ph type="pic" sz="quarter" idx="16"/>
          </p:nvPr>
        </p:nvSpPr>
        <p:spPr>
          <a:xfrm>
            <a:off x="1459044" y="542166"/>
            <a:ext cx="1883113" cy="2820918"/>
          </a:xfrm>
          <a:prstGeom prst="roundRect">
            <a:avLst/>
          </a:prstGeom>
          <a:pattFill prst="pct25">
            <a:fgClr>
              <a:srgbClr val="DB36AD"/>
            </a:fgClr>
            <a:bgClr>
              <a:schemeClr val="bg1"/>
            </a:bgClr>
          </a:pattFill>
        </p:spPr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612851" y="1942330"/>
            <a:ext cx="3883824" cy="480131"/>
          </a:xfrm>
        </p:spPr>
        <p:txBody>
          <a:bodyPr wrap="square" lIns="0">
            <a:spAutoFit/>
          </a:bodyPr>
          <a:lstStyle>
            <a:lvl1pPr>
              <a:defRPr/>
            </a:lvl1pPr>
          </a:lstStyle>
          <a:p>
            <a:r>
              <a:rPr lang="en-US" dirty="0" smtClean="0"/>
              <a:t>Diversity and Inclusion</a:t>
            </a:r>
            <a:endParaRPr lang="en-US" dirty="0"/>
          </a:p>
        </p:txBody>
      </p:sp>
      <p:sp>
        <p:nvSpPr>
          <p:cNvPr id="13" name="Text Placeholder 19"/>
          <p:cNvSpPr>
            <a:spLocks noGrp="1"/>
          </p:cNvSpPr>
          <p:nvPr>
            <p:ph type="body" sz="quarter" idx="13" hasCustomPrompt="1"/>
          </p:nvPr>
        </p:nvSpPr>
        <p:spPr>
          <a:xfrm>
            <a:off x="7624757" y="2490788"/>
            <a:ext cx="3643308" cy="3139321"/>
          </a:xfrm>
        </p:spPr>
        <p:txBody>
          <a:bodyPr wrap="square" lIns="0">
            <a:spAutoFit/>
          </a:bodyPr>
          <a:lstStyle>
            <a:lvl1pPr>
              <a:defRPr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, </a:t>
            </a:r>
            <a:r>
              <a:rPr lang="en-US" dirty="0" err="1" smtClean="0"/>
              <a:t>sed</a:t>
            </a:r>
            <a:r>
              <a:rPr lang="en-US" dirty="0" smtClean="0"/>
              <a:t> do </a:t>
            </a:r>
            <a:r>
              <a:rPr lang="en-US" dirty="0" err="1" smtClean="0"/>
              <a:t>eiusmod</a:t>
            </a:r>
            <a:r>
              <a:rPr lang="en-US" dirty="0" smtClean="0"/>
              <a:t> </a:t>
            </a:r>
            <a:r>
              <a:rPr lang="en-US" dirty="0" err="1" smtClean="0"/>
              <a:t>tempor</a:t>
            </a:r>
            <a:r>
              <a:rPr lang="en-US" dirty="0" smtClean="0"/>
              <a:t> </a:t>
            </a:r>
            <a:r>
              <a:rPr lang="en-US" dirty="0" err="1" smtClean="0"/>
              <a:t>incididunt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</a:t>
            </a:r>
            <a:r>
              <a:rPr lang="en-US" dirty="0" err="1" smtClean="0"/>
              <a:t>labore</a:t>
            </a:r>
            <a:r>
              <a:rPr lang="en-US" dirty="0" smtClean="0"/>
              <a:t> et </a:t>
            </a:r>
            <a:r>
              <a:rPr lang="en-US" dirty="0" err="1" smtClean="0"/>
              <a:t>dolore</a:t>
            </a:r>
            <a:r>
              <a:rPr lang="en-US" dirty="0" smtClean="0"/>
              <a:t> magna </a:t>
            </a:r>
            <a:r>
              <a:rPr lang="en-US" dirty="0" err="1" smtClean="0"/>
              <a:t>aliqua</a:t>
            </a:r>
            <a:r>
              <a:rPr lang="en-US" dirty="0" smtClean="0"/>
              <a:t>. </a:t>
            </a:r>
            <a:r>
              <a:rPr lang="en-US" dirty="0" err="1" smtClean="0"/>
              <a:t>Turpis</a:t>
            </a:r>
            <a:r>
              <a:rPr lang="en-US" dirty="0" smtClean="0"/>
              <a:t> </a:t>
            </a:r>
            <a:r>
              <a:rPr lang="en-US" dirty="0" err="1" smtClean="0"/>
              <a:t>egestas</a:t>
            </a:r>
            <a:r>
              <a:rPr lang="en-US" dirty="0" smtClean="0"/>
              <a:t> </a:t>
            </a:r>
            <a:r>
              <a:rPr lang="en-US" dirty="0" err="1" smtClean="0"/>
              <a:t>pretium</a:t>
            </a:r>
            <a:r>
              <a:rPr lang="en-US" dirty="0" smtClean="0"/>
              <a:t> </a:t>
            </a:r>
            <a:r>
              <a:rPr lang="en-US" dirty="0" err="1" smtClean="0"/>
              <a:t>aenean</a:t>
            </a:r>
            <a:r>
              <a:rPr lang="en-US" dirty="0" smtClean="0"/>
              <a:t> pharetra magna ac. Semper </a:t>
            </a:r>
            <a:r>
              <a:rPr lang="en-US" dirty="0" err="1" smtClean="0"/>
              <a:t>eget</a:t>
            </a:r>
            <a:r>
              <a:rPr lang="en-US" dirty="0" smtClean="0"/>
              <a:t> </a:t>
            </a:r>
            <a:r>
              <a:rPr lang="en-US" dirty="0" err="1" smtClean="0"/>
              <a:t>duis</a:t>
            </a:r>
            <a:r>
              <a:rPr lang="en-US" dirty="0" smtClean="0"/>
              <a:t> at </a:t>
            </a:r>
            <a:r>
              <a:rPr lang="en-US" dirty="0" err="1" smtClean="0"/>
              <a:t>tellus</a:t>
            </a:r>
            <a:r>
              <a:rPr lang="en-US" dirty="0" smtClean="0"/>
              <a:t>. Lacus </a:t>
            </a:r>
            <a:r>
              <a:rPr lang="en-US" dirty="0" err="1" smtClean="0"/>
              <a:t>vel</a:t>
            </a:r>
            <a:r>
              <a:rPr lang="en-US" dirty="0" smtClean="0"/>
              <a:t> </a:t>
            </a:r>
            <a:r>
              <a:rPr lang="en-US" dirty="0" err="1" smtClean="0"/>
              <a:t>facilisis</a:t>
            </a:r>
            <a:r>
              <a:rPr lang="en-US" dirty="0" smtClean="0"/>
              <a:t> </a:t>
            </a:r>
            <a:r>
              <a:rPr lang="en-US" dirty="0" err="1" smtClean="0"/>
              <a:t>volutpat</a:t>
            </a:r>
            <a:r>
              <a:rPr lang="en-US" dirty="0" smtClean="0"/>
              <a:t> </a:t>
            </a:r>
            <a:r>
              <a:rPr lang="en-US" dirty="0" err="1" smtClean="0"/>
              <a:t>est</a:t>
            </a:r>
            <a:r>
              <a:rPr lang="en-US" dirty="0" smtClean="0"/>
              <a:t> </a:t>
            </a:r>
            <a:r>
              <a:rPr lang="en-US" dirty="0" err="1" smtClean="0"/>
              <a:t>velit</a:t>
            </a:r>
            <a:r>
              <a:rPr lang="en-US" dirty="0" smtClean="0"/>
              <a:t> </a:t>
            </a:r>
            <a:r>
              <a:rPr lang="en-US" dirty="0" err="1" smtClean="0"/>
              <a:t>egestas</a:t>
            </a:r>
            <a:r>
              <a:rPr lang="en-US" dirty="0" smtClean="0"/>
              <a:t> dui id </a:t>
            </a:r>
            <a:r>
              <a:rPr lang="en-US" dirty="0" err="1" smtClean="0"/>
              <a:t>ornare</a:t>
            </a:r>
            <a:r>
              <a:rPr lang="en-US" dirty="0" smtClean="0"/>
              <a:t>. Nunc </a:t>
            </a:r>
            <a:r>
              <a:rPr lang="en-US" dirty="0" err="1" smtClean="0"/>
              <a:t>sed</a:t>
            </a:r>
            <a:r>
              <a:rPr lang="en-US" dirty="0" smtClean="0"/>
              <a:t> </a:t>
            </a:r>
            <a:r>
              <a:rPr lang="en-US" dirty="0" err="1" smtClean="0"/>
              <a:t>velit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 </a:t>
            </a:r>
            <a:r>
              <a:rPr lang="en-US" dirty="0" err="1" smtClean="0"/>
              <a:t>sodales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</a:t>
            </a:r>
            <a:r>
              <a:rPr lang="en-US" dirty="0" err="1" smtClean="0"/>
              <a:t>eu</a:t>
            </a:r>
            <a:r>
              <a:rPr lang="en-US" dirty="0" smtClean="0"/>
              <a:t> </a:t>
            </a:r>
            <a:r>
              <a:rPr lang="en-US" dirty="0" err="1" smtClean="0"/>
              <a:t>sem</a:t>
            </a:r>
            <a:r>
              <a:rPr lang="en-US" dirty="0" smtClean="0"/>
              <a:t> integer vitae. </a:t>
            </a:r>
            <a:r>
              <a:rPr lang="en-US" dirty="0" err="1" smtClean="0"/>
              <a:t>Amet</a:t>
            </a:r>
            <a:r>
              <a:rPr lang="en-US" dirty="0" smtClean="0"/>
              <a:t> </a:t>
            </a:r>
            <a:r>
              <a:rPr lang="en-US" dirty="0" err="1" smtClean="0"/>
              <a:t>massa</a:t>
            </a:r>
            <a:r>
              <a:rPr lang="en-US" dirty="0" smtClean="0"/>
              <a:t> vitae </a:t>
            </a:r>
            <a:r>
              <a:rPr lang="en-US" dirty="0" err="1" smtClean="0"/>
              <a:t>tortor</a:t>
            </a:r>
            <a:r>
              <a:rPr lang="en-US" dirty="0" smtClean="0"/>
              <a:t> </a:t>
            </a:r>
            <a:r>
              <a:rPr lang="en-US" dirty="0" err="1" smtClean="0"/>
              <a:t>condimentum</a:t>
            </a:r>
            <a:r>
              <a:rPr lang="en-US" dirty="0" smtClean="0"/>
              <a:t> </a:t>
            </a:r>
            <a:r>
              <a:rPr lang="en-US" dirty="0" err="1" smtClean="0"/>
              <a:t>lacinia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</a:t>
            </a:r>
            <a:r>
              <a:rPr lang="en-US" dirty="0" err="1" smtClean="0"/>
              <a:t>eros</a:t>
            </a:r>
            <a:r>
              <a:rPr lang="en-US" dirty="0" smtClean="0"/>
              <a:t>. </a:t>
            </a:r>
            <a:r>
              <a:rPr lang="en-US" dirty="0" err="1" smtClean="0"/>
              <a:t>Molestie</a:t>
            </a:r>
            <a:r>
              <a:rPr lang="en-US" dirty="0" smtClean="0"/>
              <a:t> ac </a:t>
            </a:r>
            <a:r>
              <a:rPr lang="en-US" dirty="0" err="1" smtClean="0"/>
              <a:t>feugiat</a:t>
            </a:r>
            <a:r>
              <a:rPr lang="en-US" dirty="0" smtClean="0"/>
              <a:t> </a:t>
            </a:r>
            <a:r>
              <a:rPr lang="en-US" dirty="0" err="1" smtClean="0"/>
              <a:t>sed</a:t>
            </a:r>
            <a:r>
              <a:rPr lang="en-US" dirty="0" smtClean="0"/>
              <a:t> </a:t>
            </a:r>
            <a:r>
              <a:rPr lang="en-US" dirty="0" err="1" smtClean="0"/>
              <a:t>lectus</a:t>
            </a:r>
            <a:r>
              <a:rPr lang="en-US" dirty="0" smtClean="0"/>
              <a:t> </a:t>
            </a:r>
            <a:r>
              <a:rPr lang="en-US" dirty="0" err="1" smtClean="0"/>
              <a:t>vestibulum</a:t>
            </a:r>
            <a:r>
              <a:rPr lang="en-US" dirty="0" smtClean="0"/>
              <a:t>. </a:t>
            </a:r>
            <a:r>
              <a:rPr lang="en-US" dirty="0" err="1" smtClean="0"/>
              <a:t>Tincidunt</a:t>
            </a:r>
            <a:r>
              <a:rPr lang="en-US" dirty="0" smtClean="0"/>
              <a:t> </a:t>
            </a:r>
            <a:r>
              <a:rPr lang="en-US" dirty="0" err="1" smtClean="0"/>
              <a:t>arcu</a:t>
            </a:r>
            <a:r>
              <a:rPr lang="en-US" dirty="0" smtClean="0"/>
              <a:t> non </a:t>
            </a:r>
            <a:r>
              <a:rPr lang="en-US" dirty="0" err="1" smtClean="0"/>
              <a:t>sodales</a:t>
            </a:r>
            <a:r>
              <a:rPr lang="en-US" dirty="0" smtClean="0"/>
              <a:t> </a:t>
            </a:r>
            <a:r>
              <a:rPr lang="en-US" dirty="0" err="1" smtClean="0"/>
              <a:t>neque</a:t>
            </a:r>
            <a:r>
              <a:rPr lang="en-US" dirty="0" smtClean="0"/>
              <a:t>. </a:t>
            </a:r>
            <a:r>
              <a:rPr lang="en-US" dirty="0" err="1" smtClean="0"/>
              <a:t>Aliquam</a:t>
            </a:r>
            <a:r>
              <a:rPr lang="en-US" dirty="0" smtClean="0"/>
              <a:t> </a:t>
            </a:r>
            <a:r>
              <a:rPr lang="en-US" dirty="0" err="1" smtClean="0"/>
              <a:t>sem</a:t>
            </a:r>
            <a:r>
              <a:rPr lang="en-US" dirty="0" smtClean="0"/>
              <a:t> </a:t>
            </a:r>
            <a:r>
              <a:rPr lang="en-US" dirty="0" err="1" smtClean="0"/>
              <a:t>fringilla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</a:t>
            </a:r>
            <a:r>
              <a:rPr lang="en-US" dirty="0" err="1" smtClean="0"/>
              <a:t>morbi</a:t>
            </a:r>
            <a:r>
              <a:rPr lang="en-US" dirty="0" smtClean="0"/>
              <a:t> </a:t>
            </a:r>
            <a:r>
              <a:rPr lang="en-US" dirty="0" err="1" smtClean="0"/>
              <a:t>tincidunt</a:t>
            </a:r>
            <a:r>
              <a:rPr lang="en-US" dirty="0" smtClean="0"/>
              <a:t> </a:t>
            </a:r>
            <a:r>
              <a:rPr lang="en-US" dirty="0" err="1" smtClean="0"/>
              <a:t>augue</a:t>
            </a:r>
            <a:r>
              <a:rPr lang="en-US" dirty="0" smtClean="0"/>
              <a:t> </a:t>
            </a:r>
            <a:r>
              <a:rPr lang="en-US" dirty="0" err="1" smtClean="0"/>
              <a:t>interdum</a:t>
            </a:r>
            <a:r>
              <a:rPr lang="en-US" dirty="0" smtClean="0"/>
              <a:t>. Quam lacus </a:t>
            </a:r>
            <a:r>
              <a:rPr lang="en-US" dirty="0" err="1" smtClean="0"/>
              <a:t>suspendisse</a:t>
            </a:r>
            <a:r>
              <a:rPr lang="en-US" dirty="0" smtClean="0"/>
              <a:t> </a:t>
            </a:r>
            <a:r>
              <a:rPr lang="en-US" dirty="0" err="1" smtClean="0"/>
              <a:t>faucibus</a:t>
            </a:r>
            <a:r>
              <a:rPr lang="en-US" dirty="0" smtClean="0"/>
              <a:t> </a:t>
            </a:r>
            <a:r>
              <a:rPr lang="en-US" dirty="0" err="1" smtClean="0"/>
              <a:t>interdum</a:t>
            </a:r>
            <a:r>
              <a:rPr lang="en-US" dirty="0" smtClean="0"/>
              <a:t> </a:t>
            </a:r>
            <a:r>
              <a:rPr lang="en-US" dirty="0" err="1" smtClean="0"/>
              <a:t>posuere</a:t>
            </a:r>
            <a:r>
              <a:rPr lang="en-US" dirty="0" smtClean="0"/>
              <a:t>. Integer vitae </a:t>
            </a:r>
            <a:r>
              <a:rPr lang="en-US" dirty="0" err="1" smtClean="0"/>
              <a:t>justo</a:t>
            </a:r>
            <a:r>
              <a:rPr lang="en-US" dirty="0" smtClean="0"/>
              <a:t> </a:t>
            </a:r>
            <a:r>
              <a:rPr lang="en-US" dirty="0" err="1" smtClean="0"/>
              <a:t>eget</a:t>
            </a:r>
            <a:r>
              <a:rPr lang="en-US" dirty="0" smtClean="0"/>
              <a:t> magna </a:t>
            </a:r>
            <a:r>
              <a:rPr lang="en-US" dirty="0" err="1" smtClean="0"/>
              <a:t>fermentum</a:t>
            </a:r>
            <a:r>
              <a:rPr lang="en-US" dirty="0" smtClean="0"/>
              <a:t> </a:t>
            </a:r>
            <a:r>
              <a:rPr lang="en-US" dirty="0" err="1" smtClean="0"/>
              <a:t>iaculis</a:t>
            </a:r>
            <a:r>
              <a:rPr lang="en-US" dirty="0" smtClean="0"/>
              <a:t>. </a:t>
            </a:r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541"/>
          <a:stretch/>
        </p:blipFill>
        <p:spPr>
          <a:xfrm rot="5400000">
            <a:off x="2674598" y="4471916"/>
            <a:ext cx="1769191" cy="3002984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1884" y="6362577"/>
            <a:ext cx="706181" cy="265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735846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480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724900" y="5449847"/>
            <a:ext cx="2254671" cy="553998"/>
          </a:xfrm>
        </p:spPr>
        <p:txBody>
          <a:bodyPr wrap="square" rIns="0">
            <a:spAutoFit/>
          </a:bodyPr>
          <a:lstStyle>
            <a:lvl1pPr algn="r">
              <a:defRPr/>
            </a:lvl1pPr>
          </a:lstStyle>
          <a:p>
            <a:r>
              <a:rPr lang="en-US" dirty="0" smtClean="0"/>
              <a:t>Sustainability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938814" y="1087944"/>
            <a:ext cx="826525" cy="825514"/>
          </a:xfrm>
          <a:pattFill prst="pct25">
            <a:fgClr>
              <a:srgbClr val="E65F7D"/>
            </a:fgClr>
            <a:bgClr>
              <a:schemeClr val="bg1"/>
            </a:bgClr>
          </a:pattFill>
        </p:spPr>
        <p:txBody>
          <a:bodyPr/>
          <a:lstStyle/>
          <a:p>
            <a:endParaRPr lang="en-US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1938814" y="2970010"/>
            <a:ext cx="826525" cy="825514"/>
          </a:xfrm>
          <a:pattFill prst="pct25">
            <a:fgClr>
              <a:srgbClr val="E65F7D"/>
            </a:fgClr>
            <a:bgClr>
              <a:schemeClr val="bg1"/>
            </a:bgClr>
          </a:pattFill>
        </p:spPr>
        <p:txBody>
          <a:bodyPr/>
          <a:lstStyle/>
          <a:p>
            <a:endParaRPr lang="en-US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938814" y="4852076"/>
            <a:ext cx="826525" cy="825514"/>
          </a:xfrm>
          <a:pattFill prst="pct25">
            <a:fgClr>
              <a:srgbClr val="E65F7D"/>
            </a:fgClr>
            <a:bgClr>
              <a:schemeClr val="bg1"/>
            </a:bgClr>
          </a:pattFill>
        </p:spPr>
        <p:txBody>
          <a:bodyPr/>
          <a:lstStyle/>
          <a:p>
            <a:endParaRPr lang="en-US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6" hasCustomPrompt="1"/>
          </p:nvPr>
        </p:nvSpPr>
        <p:spPr>
          <a:xfrm>
            <a:off x="3828319" y="934739"/>
            <a:ext cx="1169692" cy="415498"/>
          </a:xfrm>
        </p:spPr>
        <p:txBody>
          <a:bodyPr lIns="0">
            <a:spAutoFit/>
          </a:bodyPr>
          <a:lstStyle>
            <a:lvl1pPr>
              <a:defRPr sz="1400"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 smtClean="0"/>
              <a:t>Subtitle</a:t>
            </a:r>
            <a:endParaRPr lang="en-US" dirty="0"/>
          </a:p>
        </p:txBody>
      </p:sp>
      <p:sp>
        <p:nvSpPr>
          <p:cNvPr id="18" name="Text Placeholder 16"/>
          <p:cNvSpPr>
            <a:spLocks noGrp="1"/>
          </p:cNvSpPr>
          <p:nvPr>
            <p:ph type="body" sz="quarter" idx="17" hasCustomPrompt="1"/>
          </p:nvPr>
        </p:nvSpPr>
        <p:spPr>
          <a:xfrm>
            <a:off x="3828319" y="2849041"/>
            <a:ext cx="1169692" cy="415498"/>
          </a:xfrm>
        </p:spPr>
        <p:txBody>
          <a:bodyPr lIns="0">
            <a:spAutoFit/>
          </a:bodyPr>
          <a:lstStyle>
            <a:lvl1pPr>
              <a:defRPr sz="1400"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 smtClean="0"/>
              <a:t>Subtitle</a:t>
            </a:r>
            <a:endParaRPr lang="en-US" dirty="0"/>
          </a:p>
        </p:txBody>
      </p:sp>
      <p:sp>
        <p:nvSpPr>
          <p:cNvPr id="19" name="Text Placeholder 16"/>
          <p:cNvSpPr>
            <a:spLocks noGrp="1"/>
          </p:cNvSpPr>
          <p:nvPr>
            <p:ph type="body" sz="quarter" idx="18" hasCustomPrompt="1"/>
          </p:nvPr>
        </p:nvSpPr>
        <p:spPr>
          <a:xfrm>
            <a:off x="3828319" y="4726770"/>
            <a:ext cx="1169692" cy="415498"/>
          </a:xfrm>
        </p:spPr>
        <p:txBody>
          <a:bodyPr lIns="0">
            <a:spAutoFit/>
          </a:bodyPr>
          <a:lstStyle>
            <a:lvl1pPr>
              <a:defRPr sz="1400"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 smtClean="0"/>
              <a:t>Subtitle</a:t>
            </a:r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9" hasCustomPrompt="1"/>
          </p:nvPr>
        </p:nvSpPr>
        <p:spPr>
          <a:xfrm>
            <a:off x="3828320" y="1290580"/>
            <a:ext cx="3569612" cy="854080"/>
          </a:xfrm>
        </p:spPr>
        <p:txBody>
          <a:bodyPr wrap="square" lIns="0">
            <a:spAutoFit/>
          </a:bodyPr>
          <a:lstStyle>
            <a:lvl1pPr>
              <a:defRPr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vel</a:t>
            </a:r>
            <a:r>
              <a:rPr lang="en-US" dirty="0" smtClean="0"/>
              <a:t> ex </a:t>
            </a:r>
            <a:r>
              <a:rPr lang="en-US" dirty="0" err="1" smtClean="0"/>
              <a:t>aperiam</a:t>
            </a:r>
            <a:r>
              <a:rPr lang="en-US" dirty="0" smtClean="0"/>
              <a:t> </a:t>
            </a:r>
            <a:r>
              <a:rPr lang="en-US" dirty="0" err="1" smtClean="0"/>
              <a:t>salutandi</a:t>
            </a:r>
            <a:r>
              <a:rPr lang="en-US" dirty="0" smtClean="0"/>
              <a:t> </a:t>
            </a:r>
            <a:r>
              <a:rPr lang="en-US" dirty="0" err="1" smtClean="0"/>
              <a:t>sententiae</a:t>
            </a:r>
            <a:r>
              <a:rPr lang="en-US" dirty="0" smtClean="0"/>
              <a:t>, </a:t>
            </a:r>
            <a:r>
              <a:rPr lang="en-US" dirty="0" err="1" smtClean="0"/>
              <a:t>velit</a:t>
            </a:r>
            <a:r>
              <a:rPr lang="en-US" dirty="0" smtClean="0"/>
              <a:t> </a:t>
            </a:r>
            <a:r>
              <a:rPr lang="en-US" dirty="0" err="1" smtClean="0"/>
              <a:t>laudem</a:t>
            </a:r>
            <a:r>
              <a:rPr lang="en-US" dirty="0" smtClean="0"/>
              <a:t> id </a:t>
            </a:r>
            <a:r>
              <a:rPr lang="en-US" dirty="0" err="1" smtClean="0"/>
              <a:t>eam</a:t>
            </a:r>
            <a:r>
              <a:rPr lang="en-US" dirty="0" smtClean="0"/>
              <a:t>, </a:t>
            </a:r>
            <a:r>
              <a:rPr lang="en-US" dirty="0" err="1" smtClean="0"/>
              <a:t>vivendo</a:t>
            </a:r>
            <a:r>
              <a:rPr lang="en-US" dirty="0" smtClean="0"/>
              <a:t> </a:t>
            </a:r>
            <a:r>
              <a:rPr lang="en-US" dirty="0" err="1" smtClean="0"/>
              <a:t>menandri</a:t>
            </a:r>
            <a:r>
              <a:rPr lang="en-US" dirty="0" smtClean="0"/>
              <a:t> </a:t>
            </a:r>
            <a:r>
              <a:rPr lang="en-US" dirty="0" err="1" smtClean="0"/>
              <a:t>accommodare</a:t>
            </a:r>
            <a:r>
              <a:rPr lang="en-US" dirty="0" smtClean="0"/>
              <a:t> an vis. 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20" hasCustomPrompt="1"/>
          </p:nvPr>
        </p:nvSpPr>
        <p:spPr>
          <a:xfrm>
            <a:off x="3828320" y="3216424"/>
            <a:ext cx="3569612" cy="854080"/>
          </a:xfrm>
        </p:spPr>
        <p:txBody>
          <a:bodyPr wrap="square" lIns="0">
            <a:spAutoFit/>
          </a:bodyPr>
          <a:lstStyle>
            <a:lvl1pPr>
              <a:defRPr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vel</a:t>
            </a:r>
            <a:r>
              <a:rPr lang="en-US" dirty="0" smtClean="0"/>
              <a:t> ex </a:t>
            </a:r>
            <a:r>
              <a:rPr lang="en-US" dirty="0" err="1" smtClean="0"/>
              <a:t>aperiam</a:t>
            </a:r>
            <a:r>
              <a:rPr lang="en-US" dirty="0" smtClean="0"/>
              <a:t> </a:t>
            </a:r>
            <a:r>
              <a:rPr lang="en-US" dirty="0" err="1" smtClean="0"/>
              <a:t>salutandi</a:t>
            </a:r>
            <a:r>
              <a:rPr lang="en-US" dirty="0" smtClean="0"/>
              <a:t> </a:t>
            </a:r>
            <a:r>
              <a:rPr lang="en-US" dirty="0" err="1" smtClean="0"/>
              <a:t>sententiae</a:t>
            </a:r>
            <a:r>
              <a:rPr lang="en-US" dirty="0" smtClean="0"/>
              <a:t>, </a:t>
            </a:r>
            <a:r>
              <a:rPr lang="en-US" dirty="0" err="1" smtClean="0"/>
              <a:t>velit</a:t>
            </a:r>
            <a:r>
              <a:rPr lang="en-US" dirty="0" smtClean="0"/>
              <a:t> </a:t>
            </a:r>
            <a:r>
              <a:rPr lang="en-US" dirty="0" err="1" smtClean="0"/>
              <a:t>laudem</a:t>
            </a:r>
            <a:r>
              <a:rPr lang="en-US" dirty="0" smtClean="0"/>
              <a:t> id </a:t>
            </a:r>
            <a:r>
              <a:rPr lang="en-US" dirty="0" err="1" smtClean="0"/>
              <a:t>eam</a:t>
            </a:r>
            <a:r>
              <a:rPr lang="en-US" dirty="0" smtClean="0"/>
              <a:t>, </a:t>
            </a:r>
            <a:r>
              <a:rPr lang="en-US" dirty="0" err="1" smtClean="0"/>
              <a:t>vivendo</a:t>
            </a:r>
            <a:r>
              <a:rPr lang="en-US" dirty="0" smtClean="0"/>
              <a:t> </a:t>
            </a:r>
            <a:r>
              <a:rPr lang="en-US" dirty="0" err="1" smtClean="0"/>
              <a:t>menandri</a:t>
            </a:r>
            <a:r>
              <a:rPr lang="en-US" dirty="0" smtClean="0"/>
              <a:t> </a:t>
            </a:r>
            <a:r>
              <a:rPr lang="en-US" dirty="0" err="1" smtClean="0"/>
              <a:t>accommodare</a:t>
            </a:r>
            <a:r>
              <a:rPr lang="en-US" dirty="0" smtClean="0"/>
              <a:t> an vis. </a:t>
            </a:r>
          </a:p>
        </p:txBody>
      </p:sp>
      <p:sp>
        <p:nvSpPr>
          <p:cNvPr id="22" name="Text Placeholder 19"/>
          <p:cNvSpPr>
            <a:spLocks noGrp="1"/>
          </p:cNvSpPr>
          <p:nvPr>
            <p:ph type="body" sz="quarter" idx="21" hasCustomPrompt="1"/>
          </p:nvPr>
        </p:nvSpPr>
        <p:spPr>
          <a:xfrm>
            <a:off x="3828320" y="5100317"/>
            <a:ext cx="3569612" cy="854080"/>
          </a:xfrm>
        </p:spPr>
        <p:txBody>
          <a:bodyPr wrap="square" lIns="0">
            <a:spAutoFit/>
          </a:bodyPr>
          <a:lstStyle>
            <a:lvl1pPr>
              <a:defRPr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vel</a:t>
            </a:r>
            <a:r>
              <a:rPr lang="en-US" dirty="0" smtClean="0"/>
              <a:t> ex </a:t>
            </a:r>
            <a:r>
              <a:rPr lang="en-US" dirty="0" err="1" smtClean="0"/>
              <a:t>aperiam</a:t>
            </a:r>
            <a:r>
              <a:rPr lang="en-US" dirty="0" smtClean="0"/>
              <a:t> </a:t>
            </a:r>
            <a:r>
              <a:rPr lang="en-US" dirty="0" err="1" smtClean="0"/>
              <a:t>salutandi</a:t>
            </a:r>
            <a:r>
              <a:rPr lang="en-US" dirty="0" smtClean="0"/>
              <a:t> </a:t>
            </a:r>
            <a:r>
              <a:rPr lang="en-US" dirty="0" err="1" smtClean="0"/>
              <a:t>sententiae</a:t>
            </a:r>
            <a:r>
              <a:rPr lang="en-US" dirty="0" smtClean="0"/>
              <a:t>, </a:t>
            </a:r>
            <a:r>
              <a:rPr lang="en-US" dirty="0" err="1" smtClean="0"/>
              <a:t>velit</a:t>
            </a:r>
            <a:r>
              <a:rPr lang="en-US" dirty="0" smtClean="0"/>
              <a:t> </a:t>
            </a:r>
            <a:r>
              <a:rPr lang="en-US" dirty="0" err="1" smtClean="0"/>
              <a:t>laudem</a:t>
            </a:r>
            <a:r>
              <a:rPr lang="en-US" dirty="0" smtClean="0"/>
              <a:t> id </a:t>
            </a:r>
            <a:r>
              <a:rPr lang="en-US" dirty="0" err="1" smtClean="0"/>
              <a:t>eam</a:t>
            </a:r>
            <a:r>
              <a:rPr lang="en-US" dirty="0" smtClean="0"/>
              <a:t>, </a:t>
            </a:r>
            <a:r>
              <a:rPr lang="en-US" dirty="0" err="1" smtClean="0"/>
              <a:t>vivendo</a:t>
            </a:r>
            <a:r>
              <a:rPr lang="en-US" dirty="0" smtClean="0"/>
              <a:t> </a:t>
            </a:r>
            <a:r>
              <a:rPr lang="en-US" dirty="0" err="1" smtClean="0"/>
              <a:t>menandri</a:t>
            </a:r>
            <a:r>
              <a:rPr lang="en-US" dirty="0" smtClean="0"/>
              <a:t> </a:t>
            </a:r>
            <a:r>
              <a:rPr lang="en-US" dirty="0" err="1" smtClean="0"/>
              <a:t>accommodare</a:t>
            </a:r>
            <a:r>
              <a:rPr lang="en-US" dirty="0" smtClean="0"/>
              <a:t> an vis. </a:t>
            </a:r>
          </a:p>
        </p:txBody>
      </p:sp>
      <p:pic>
        <p:nvPicPr>
          <p:cNvPr id="23" name="Picture 22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536"/>
          <a:stretch/>
        </p:blipFill>
        <p:spPr>
          <a:xfrm rot="5400000">
            <a:off x="9024976" y="-693794"/>
            <a:ext cx="1615389" cy="3002984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703" y="255588"/>
            <a:ext cx="706181" cy="265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690983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3696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19"/>
          <p:cNvSpPr>
            <a:spLocks noGrp="1"/>
          </p:cNvSpPr>
          <p:nvPr>
            <p:ph type="body" sz="quarter" idx="21" hasCustomPrompt="1"/>
          </p:nvPr>
        </p:nvSpPr>
        <p:spPr>
          <a:xfrm>
            <a:off x="1515491" y="5420617"/>
            <a:ext cx="3113659" cy="854080"/>
          </a:xfrm>
        </p:spPr>
        <p:txBody>
          <a:bodyPr wrap="square" lIns="0">
            <a:spAutoFit/>
          </a:bodyPr>
          <a:lstStyle>
            <a:lvl1pPr>
              <a:defRPr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vel</a:t>
            </a:r>
            <a:r>
              <a:rPr lang="en-US" dirty="0" smtClean="0"/>
              <a:t> ex </a:t>
            </a:r>
            <a:r>
              <a:rPr lang="en-US" dirty="0" err="1" smtClean="0"/>
              <a:t>aperiam</a:t>
            </a:r>
            <a:r>
              <a:rPr lang="en-US" dirty="0" smtClean="0"/>
              <a:t> </a:t>
            </a:r>
            <a:r>
              <a:rPr lang="en-US" dirty="0" err="1" smtClean="0"/>
              <a:t>salutandi</a:t>
            </a:r>
            <a:r>
              <a:rPr lang="en-US" dirty="0" smtClean="0"/>
              <a:t> </a:t>
            </a:r>
            <a:r>
              <a:rPr lang="en-US" dirty="0" err="1" smtClean="0"/>
              <a:t>sententiae</a:t>
            </a:r>
            <a:r>
              <a:rPr lang="en-US" dirty="0" smtClean="0"/>
              <a:t>, </a:t>
            </a:r>
            <a:r>
              <a:rPr lang="en-US" dirty="0" err="1" smtClean="0"/>
              <a:t>velit</a:t>
            </a:r>
            <a:r>
              <a:rPr lang="en-US" dirty="0" smtClean="0"/>
              <a:t> </a:t>
            </a:r>
            <a:r>
              <a:rPr lang="en-US" dirty="0" err="1" smtClean="0"/>
              <a:t>laudem</a:t>
            </a:r>
            <a:r>
              <a:rPr lang="en-US" dirty="0" smtClean="0"/>
              <a:t> id </a:t>
            </a:r>
            <a:r>
              <a:rPr lang="en-US" dirty="0" err="1" smtClean="0"/>
              <a:t>eam</a:t>
            </a:r>
            <a:r>
              <a:rPr lang="en-US" dirty="0" smtClean="0"/>
              <a:t>, </a:t>
            </a:r>
            <a:r>
              <a:rPr lang="en-US" dirty="0" err="1" smtClean="0"/>
              <a:t>vivendo</a:t>
            </a:r>
            <a:r>
              <a:rPr lang="en-US" dirty="0" smtClean="0"/>
              <a:t> </a:t>
            </a:r>
            <a:r>
              <a:rPr lang="en-US" dirty="0" err="1" smtClean="0"/>
              <a:t>menandri</a:t>
            </a:r>
            <a:r>
              <a:rPr lang="en-US" dirty="0" smtClean="0"/>
              <a:t> </a:t>
            </a:r>
            <a:r>
              <a:rPr lang="en-US" dirty="0" err="1" smtClean="0"/>
              <a:t>accommodare</a:t>
            </a:r>
            <a:r>
              <a:rPr lang="en-US" dirty="0" smtClean="0"/>
              <a:t> an vis. 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17" t="12442" r="1"/>
          <a:stretch/>
        </p:blipFill>
        <p:spPr>
          <a:xfrm rot="5400000">
            <a:off x="6874446" y="-121221"/>
            <a:ext cx="5186808" cy="5429250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96442" y="4409358"/>
            <a:ext cx="2819400" cy="1015663"/>
          </a:xfrm>
        </p:spPr>
        <p:txBody>
          <a:bodyPr wrap="square" lIns="0" rIns="0">
            <a:spAutoFit/>
          </a:bodyPr>
          <a:lstStyle>
            <a:lvl1pPr>
              <a:defRPr sz="3200"/>
            </a:lvl1pPr>
          </a:lstStyle>
          <a:p>
            <a:r>
              <a:rPr lang="en-US" dirty="0" smtClean="0"/>
              <a:t>Promoting</a:t>
            </a:r>
            <a:br>
              <a:rPr lang="en-US" dirty="0" smtClean="0"/>
            </a:br>
            <a:r>
              <a:rPr lang="en-US" dirty="0" smtClean="0"/>
              <a:t>New Medicine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18393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91200" y="1550360"/>
            <a:ext cx="2743200" cy="480131"/>
          </a:xfrm>
        </p:spPr>
        <p:txBody>
          <a:bodyPr wrap="square" lIns="0">
            <a:spAutoFit/>
          </a:bodyPr>
          <a:lstStyle>
            <a:lvl1pPr>
              <a:defRPr/>
            </a:lvl1pPr>
          </a:lstStyle>
          <a:p>
            <a:r>
              <a:rPr lang="en-US" dirty="0" smtClean="0"/>
              <a:t>About Medicine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09600" y="3429000"/>
            <a:ext cx="10963275" cy="2733675"/>
          </a:xfrm>
          <a:prstGeom prst="roundRect">
            <a:avLst/>
          </a:prstGeom>
          <a:pattFill prst="pct25">
            <a:fgClr>
              <a:srgbClr val="E65F7D"/>
            </a:fgClr>
            <a:bgClr>
              <a:schemeClr val="bg1"/>
            </a:bgClr>
          </a:pattFill>
        </p:spPr>
        <p:txBody>
          <a:bodyPr/>
          <a:lstStyle/>
          <a:p>
            <a:endParaRPr lang="en-US" dirty="0"/>
          </a:p>
        </p:txBody>
      </p:sp>
      <p:sp>
        <p:nvSpPr>
          <p:cNvPr id="8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5791199" y="2127329"/>
            <a:ext cx="5781675" cy="1107996"/>
          </a:xfrm>
        </p:spPr>
        <p:txBody>
          <a:bodyPr wrap="square" lIns="0">
            <a:spAutoFit/>
          </a:bodyPr>
          <a:lstStyle>
            <a:lvl1pPr>
              <a:defRPr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, </a:t>
            </a:r>
            <a:r>
              <a:rPr lang="en-US" dirty="0" err="1" smtClean="0"/>
              <a:t>sed</a:t>
            </a:r>
            <a:r>
              <a:rPr lang="en-US" dirty="0" smtClean="0"/>
              <a:t> do </a:t>
            </a:r>
            <a:r>
              <a:rPr lang="en-US" dirty="0" err="1" smtClean="0"/>
              <a:t>eiusmod</a:t>
            </a:r>
            <a:r>
              <a:rPr lang="en-US" dirty="0" smtClean="0"/>
              <a:t> </a:t>
            </a:r>
            <a:r>
              <a:rPr lang="en-US" dirty="0" err="1" smtClean="0"/>
              <a:t>tempor</a:t>
            </a:r>
            <a:r>
              <a:rPr lang="en-US" dirty="0" smtClean="0"/>
              <a:t> </a:t>
            </a:r>
            <a:r>
              <a:rPr lang="en-US" dirty="0" err="1" smtClean="0"/>
              <a:t>incididunt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</a:t>
            </a:r>
            <a:r>
              <a:rPr lang="en-US" dirty="0" err="1" smtClean="0"/>
              <a:t>labore</a:t>
            </a:r>
            <a:r>
              <a:rPr lang="en-US" dirty="0" smtClean="0"/>
              <a:t> et </a:t>
            </a:r>
            <a:r>
              <a:rPr lang="en-US" dirty="0" err="1" smtClean="0"/>
              <a:t>dolore</a:t>
            </a:r>
            <a:r>
              <a:rPr lang="en-US" dirty="0" smtClean="0"/>
              <a:t> magna </a:t>
            </a:r>
            <a:r>
              <a:rPr lang="en-US" dirty="0" err="1" smtClean="0"/>
              <a:t>aliqua</a:t>
            </a:r>
            <a:r>
              <a:rPr lang="en-US" dirty="0" smtClean="0"/>
              <a:t>. </a:t>
            </a:r>
            <a:r>
              <a:rPr lang="en-US" dirty="0" err="1" smtClean="0"/>
              <a:t>Turpis</a:t>
            </a:r>
            <a:r>
              <a:rPr lang="en-US" dirty="0" smtClean="0"/>
              <a:t> </a:t>
            </a:r>
            <a:r>
              <a:rPr lang="en-US" dirty="0" err="1" smtClean="0"/>
              <a:t>egestas</a:t>
            </a:r>
            <a:r>
              <a:rPr lang="en-US" dirty="0" smtClean="0"/>
              <a:t> </a:t>
            </a:r>
            <a:r>
              <a:rPr lang="en-US" dirty="0" err="1" smtClean="0"/>
              <a:t>pretium</a:t>
            </a:r>
            <a:r>
              <a:rPr lang="en-US" dirty="0" smtClean="0"/>
              <a:t> </a:t>
            </a:r>
            <a:r>
              <a:rPr lang="en-US" dirty="0" err="1" smtClean="0"/>
              <a:t>aenean</a:t>
            </a:r>
            <a:r>
              <a:rPr lang="en-US" dirty="0" smtClean="0"/>
              <a:t> pharetra magna ac. Semper </a:t>
            </a:r>
            <a:r>
              <a:rPr lang="en-US" dirty="0" err="1" smtClean="0"/>
              <a:t>eget</a:t>
            </a:r>
            <a:r>
              <a:rPr lang="en-US" dirty="0" smtClean="0"/>
              <a:t> </a:t>
            </a:r>
            <a:r>
              <a:rPr lang="en-US" dirty="0" err="1" smtClean="0"/>
              <a:t>duis</a:t>
            </a:r>
            <a:r>
              <a:rPr lang="en-US" dirty="0" smtClean="0"/>
              <a:t> at </a:t>
            </a:r>
            <a:r>
              <a:rPr lang="en-US" dirty="0" err="1" smtClean="0"/>
              <a:t>tellus</a:t>
            </a:r>
            <a:r>
              <a:rPr lang="en-US" dirty="0" smtClean="0"/>
              <a:t>. Lacus </a:t>
            </a:r>
            <a:r>
              <a:rPr lang="en-US" dirty="0" err="1" smtClean="0"/>
              <a:t>vel</a:t>
            </a:r>
            <a:r>
              <a:rPr lang="en-US" dirty="0" smtClean="0"/>
              <a:t> </a:t>
            </a:r>
            <a:r>
              <a:rPr lang="en-US" dirty="0" err="1" smtClean="0"/>
              <a:t>facilisis</a:t>
            </a:r>
            <a:r>
              <a:rPr lang="en-US" dirty="0" smtClean="0"/>
              <a:t> </a:t>
            </a:r>
            <a:r>
              <a:rPr lang="en-US" dirty="0" err="1" smtClean="0"/>
              <a:t>volutpat</a:t>
            </a:r>
            <a:r>
              <a:rPr lang="en-US" dirty="0" smtClean="0"/>
              <a:t> </a:t>
            </a:r>
            <a:r>
              <a:rPr lang="en-US" dirty="0" err="1" smtClean="0"/>
              <a:t>est</a:t>
            </a:r>
            <a:r>
              <a:rPr lang="en-US" dirty="0" smtClean="0"/>
              <a:t> </a:t>
            </a:r>
            <a:r>
              <a:rPr lang="en-US" dirty="0" err="1" smtClean="0"/>
              <a:t>velit</a:t>
            </a:r>
            <a:r>
              <a:rPr lang="en-US" dirty="0" smtClean="0"/>
              <a:t> </a:t>
            </a:r>
            <a:r>
              <a:rPr lang="en-US" dirty="0" err="1" smtClean="0"/>
              <a:t>egestas</a:t>
            </a:r>
            <a:r>
              <a:rPr lang="en-US" dirty="0" smtClean="0"/>
              <a:t> dui id </a:t>
            </a:r>
            <a:r>
              <a:rPr lang="en-US" dirty="0" err="1" smtClean="0"/>
              <a:t>ornare</a:t>
            </a:r>
            <a:r>
              <a:rPr lang="en-US" dirty="0" smtClean="0"/>
              <a:t>. Nunc </a:t>
            </a:r>
            <a:r>
              <a:rPr lang="en-US" dirty="0" err="1" smtClean="0"/>
              <a:t>sed</a:t>
            </a:r>
            <a:r>
              <a:rPr lang="en-US" dirty="0" smtClean="0"/>
              <a:t> </a:t>
            </a:r>
            <a:r>
              <a:rPr lang="en-US" dirty="0" err="1" smtClean="0"/>
              <a:t>velit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 </a:t>
            </a:r>
            <a:r>
              <a:rPr lang="en-US" dirty="0" err="1" smtClean="0"/>
              <a:t>sodales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</a:t>
            </a:r>
            <a:r>
              <a:rPr lang="en-US" dirty="0" err="1" smtClean="0"/>
              <a:t>eu</a:t>
            </a:r>
            <a:r>
              <a:rPr lang="en-US" dirty="0" smtClean="0"/>
              <a:t> </a:t>
            </a:r>
            <a:r>
              <a:rPr lang="en-US" dirty="0" err="1" smtClean="0"/>
              <a:t>sem</a:t>
            </a:r>
            <a:r>
              <a:rPr lang="en-US" dirty="0" smtClean="0"/>
              <a:t> integer vitae. 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536"/>
          <a:stretch/>
        </p:blipFill>
        <p:spPr>
          <a:xfrm rot="5400000" flipV="1">
            <a:off x="1117661" y="-753101"/>
            <a:ext cx="1615389" cy="3121593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485" y="6223476"/>
            <a:ext cx="706181" cy="265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3899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557840" y="1720292"/>
            <a:ext cx="2571750" cy="867930"/>
          </a:xfrm>
        </p:spPr>
        <p:txBody>
          <a:bodyPr lIns="0">
            <a:spAutoFit/>
          </a:bodyPr>
          <a:lstStyle>
            <a:lvl1pPr>
              <a:defRPr/>
            </a:lvl1pPr>
          </a:lstStyle>
          <a:p>
            <a:r>
              <a:rPr lang="en-US" dirty="0" smtClean="0"/>
              <a:t>Indications and Usage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894762" y="685800"/>
            <a:ext cx="3648075" cy="5467350"/>
          </a:xfrm>
          <a:prstGeom prst="roundRect">
            <a:avLst/>
          </a:prstGeom>
          <a:pattFill prst="pct25">
            <a:fgClr>
              <a:srgbClr val="E65F7D"/>
            </a:fgClr>
            <a:bgClr>
              <a:schemeClr val="bg1"/>
            </a:bgClr>
          </a:pattFill>
        </p:spPr>
        <p:txBody>
          <a:bodyPr/>
          <a:lstStyle/>
          <a:p>
            <a:endParaRPr lang="en-US"/>
          </a:p>
        </p:txBody>
      </p:sp>
      <p:sp>
        <p:nvSpPr>
          <p:cNvPr id="8" name="Text Placeholder 16"/>
          <p:cNvSpPr>
            <a:spLocks noGrp="1"/>
          </p:cNvSpPr>
          <p:nvPr>
            <p:ph type="body" sz="quarter" idx="16" hasCustomPrompt="1"/>
          </p:nvPr>
        </p:nvSpPr>
        <p:spPr>
          <a:xfrm>
            <a:off x="5576888" y="2838500"/>
            <a:ext cx="1169692" cy="415498"/>
          </a:xfrm>
        </p:spPr>
        <p:txBody>
          <a:bodyPr lIns="0">
            <a:spAutoFit/>
          </a:bodyPr>
          <a:lstStyle>
            <a:lvl1pPr>
              <a:defRPr sz="1400"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 smtClean="0"/>
              <a:t>Subtitle</a:t>
            </a:r>
            <a:endParaRPr lang="en-US" dirty="0"/>
          </a:p>
        </p:txBody>
      </p:sp>
      <p:sp>
        <p:nvSpPr>
          <p:cNvPr id="9" name="Text Placeholder 19"/>
          <p:cNvSpPr>
            <a:spLocks noGrp="1"/>
          </p:cNvSpPr>
          <p:nvPr>
            <p:ph type="body" sz="quarter" idx="19" hasCustomPrompt="1"/>
          </p:nvPr>
        </p:nvSpPr>
        <p:spPr>
          <a:xfrm>
            <a:off x="5572127" y="3169095"/>
            <a:ext cx="2571749" cy="1107996"/>
          </a:xfrm>
        </p:spPr>
        <p:txBody>
          <a:bodyPr wrap="square" lIns="0">
            <a:spAutoFit/>
          </a:bodyPr>
          <a:lstStyle>
            <a:lvl1pPr>
              <a:defRPr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vel</a:t>
            </a:r>
            <a:r>
              <a:rPr lang="en-US" dirty="0" smtClean="0"/>
              <a:t> ex </a:t>
            </a:r>
            <a:r>
              <a:rPr lang="en-US" dirty="0" err="1" smtClean="0"/>
              <a:t>aperiam</a:t>
            </a:r>
            <a:r>
              <a:rPr lang="en-US" dirty="0" smtClean="0"/>
              <a:t> </a:t>
            </a:r>
            <a:r>
              <a:rPr lang="en-US" dirty="0" err="1" smtClean="0"/>
              <a:t>salutandi</a:t>
            </a:r>
            <a:r>
              <a:rPr lang="en-US" dirty="0" smtClean="0"/>
              <a:t> </a:t>
            </a:r>
            <a:r>
              <a:rPr lang="en-US" dirty="0" err="1" smtClean="0"/>
              <a:t>sententiae</a:t>
            </a:r>
            <a:r>
              <a:rPr lang="en-US" dirty="0" smtClean="0"/>
              <a:t>, </a:t>
            </a:r>
            <a:r>
              <a:rPr lang="en-US" dirty="0" err="1" smtClean="0"/>
              <a:t>velit</a:t>
            </a:r>
            <a:r>
              <a:rPr lang="en-US" dirty="0" smtClean="0"/>
              <a:t> </a:t>
            </a:r>
            <a:r>
              <a:rPr lang="en-US" dirty="0" err="1" smtClean="0"/>
              <a:t>laudem</a:t>
            </a:r>
            <a:r>
              <a:rPr lang="en-US" dirty="0" smtClean="0"/>
              <a:t> id </a:t>
            </a:r>
            <a:r>
              <a:rPr lang="en-US" dirty="0" err="1" smtClean="0"/>
              <a:t>eam</a:t>
            </a:r>
            <a:r>
              <a:rPr lang="en-US" dirty="0" smtClean="0"/>
              <a:t>, </a:t>
            </a:r>
            <a:r>
              <a:rPr lang="en-US" dirty="0" err="1" smtClean="0"/>
              <a:t>vivendo</a:t>
            </a:r>
            <a:r>
              <a:rPr lang="en-US" dirty="0" smtClean="0"/>
              <a:t> </a:t>
            </a:r>
            <a:r>
              <a:rPr lang="en-US" dirty="0" err="1" smtClean="0"/>
              <a:t>menandri</a:t>
            </a:r>
            <a:r>
              <a:rPr lang="en-US" dirty="0" smtClean="0"/>
              <a:t> </a:t>
            </a:r>
            <a:r>
              <a:rPr lang="en-US" dirty="0" err="1" smtClean="0"/>
              <a:t>accommodare</a:t>
            </a:r>
            <a:r>
              <a:rPr lang="en-US" dirty="0" smtClean="0"/>
              <a:t> an vis. </a:t>
            </a:r>
          </a:p>
        </p:txBody>
      </p:sp>
      <p:sp>
        <p:nvSpPr>
          <p:cNvPr id="10" name="Text Placeholder 16"/>
          <p:cNvSpPr>
            <a:spLocks noGrp="1"/>
          </p:cNvSpPr>
          <p:nvPr>
            <p:ph type="body" sz="quarter" idx="20" hasCustomPrompt="1"/>
          </p:nvPr>
        </p:nvSpPr>
        <p:spPr>
          <a:xfrm>
            <a:off x="8729076" y="2838500"/>
            <a:ext cx="1169692" cy="415498"/>
          </a:xfrm>
        </p:spPr>
        <p:txBody>
          <a:bodyPr lIns="0">
            <a:spAutoFit/>
          </a:bodyPr>
          <a:lstStyle>
            <a:lvl1pPr>
              <a:defRPr sz="1400"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 smtClean="0"/>
              <a:t>Subtitle</a:t>
            </a:r>
            <a:endParaRPr lang="en-US" dirty="0"/>
          </a:p>
        </p:txBody>
      </p:sp>
      <p:sp>
        <p:nvSpPr>
          <p:cNvPr id="11" name="Text Placeholder 19"/>
          <p:cNvSpPr>
            <a:spLocks noGrp="1"/>
          </p:cNvSpPr>
          <p:nvPr>
            <p:ph type="body" sz="quarter" idx="21" hasCustomPrompt="1"/>
          </p:nvPr>
        </p:nvSpPr>
        <p:spPr>
          <a:xfrm>
            <a:off x="8724315" y="3169095"/>
            <a:ext cx="2571749" cy="1107996"/>
          </a:xfrm>
        </p:spPr>
        <p:txBody>
          <a:bodyPr wrap="square" lIns="0">
            <a:spAutoFit/>
          </a:bodyPr>
          <a:lstStyle>
            <a:lvl1pPr>
              <a:defRPr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vel</a:t>
            </a:r>
            <a:r>
              <a:rPr lang="en-US" dirty="0" smtClean="0"/>
              <a:t> ex </a:t>
            </a:r>
            <a:r>
              <a:rPr lang="en-US" dirty="0" err="1" smtClean="0"/>
              <a:t>aperiam</a:t>
            </a:r>
            <a:r>
              <a:rPr lang="en-US" dirty="0" smtClean="0"/>
              <a:t> </a:t>
            </a:r>
            <a:r>
              <a:rPr lang="en-US" dirty="0" err="1" smtClean="0"/>
              <a:t>salutandi</a:t>
            </a:r>
            <a:r>
              <a:rPr lang="en-US" dirty="0" smtClean="0"/>
              <a:t> </a:t>
            </a:r>
            <a:r>
              <a:rPr lang="en-US" dirty="0" err="1" smtClean="0"/>
              <a:t>sententiae</a:t>
            </a:r>
            <a:r>
              <a:rPr lang="en-US" dirty="0" smtClean="0"/>
              <a:t>, </a:t>
            </a:r>
            <a:r>
              <a:rPr lang="en-US" dirty="0" err="1" smtClean="0"/>
              <a:t>velit</a:t>
            </a:r>
            <a:r>
              <a:rPr lang="en-US" dirty="0" smtClean="0"/>
              <a:t> </a:t>
            </a:r>
            <a:r>
              <a:rPr lang="en-US" dirty="0" err="1" smtClean="0"/>
              <a:t>laudem</a:t>
            </a:r>
            <a:r>
              <a:rPr lang="en-US" dirty="0" smtClean="0"/>
              <a:t> id </a:t>
            </a:r>
            <a:r>
              <a:rPr lang="en-US" dirty="0" err="1" smtClean="0"/>
              <a:t>eam</a:t>
            </a:r>
            <a:r>
              <a:rPr lang="en-US" dirty="0" smtClean="0"/>
              <a:t>, </a:t>
            </a:r>
            <a:r>
              <a:rPr lang="en-US" dirty="0" err="1" smtClean="0"/>
              <a:t>vivendo</a:t>
            </a:r>
            <a:r>
              <a:rPr lang="en-US" dirty="0" smtClean="0"/>
              <a:t> </a:t>
            </a:r>
            <a:r>
              <a:rPr lang="en-US" dirty="0" err="1" smtClean="0"/>
              <a:t>menandri</a:t>
            </a:r>
            <a:r>
              <a:rPr lang="en-US" dirty="0" smtClean="0"/>
              <a:t> </a:t>
            </a:r>
            <a:r>
              <a:rPr lang="en-US" dirty="0" err="1" smtClean="0"/>
              <a:t>accommodare</a:t>
            </a:r>
            <a:r>
              <a:rPr lang="en-US" dirty="0" smtClean="0"/>
              <a:t> an vis. </a:t>
            </a:r>
          </a:p>
        </p:txBody>
      </p:sp>
      <p:sp>
        <p:nvSpPr>
          <p:cNvPr id="12" name="Text Placeholder 16"/>
          <p:cNvSpPr>
            <a:spLocks noGrp="1"/>
          </p:cNvSpPr>
          <p:nvPr>
            <p:ph type="body" sz="quarter" idx="22" hasCustomPrompt="1"/>
          </p:nvPr>
        </p:nvSpPr>
        <p:spPr>
          <a:xfrm>
            <a:off x="5574507" y="4714559"/>
            <a:ext cx="1169692" cy="415498"/>
          </a:xfrm>
        </p:spPr>
        <p:txBody>
          <a:bodyPr lIns="0">
            <a:spAutoFit/>
          </a:bodyPr>
          <a:lstStyle>
            <a:lvl1pPr>
              <a:defRPr sz="1400"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 smtClean="0"/>
              <a:t>Subtitle</a:t>
            </a:r>
            <a:endParaRPr lang="en-US" dirty="0"/>
          </a:p>
        </p:txBody>
      </p:sp>
      <p:sp>
        <p:nvSpPr>
          <p:cNvPr id="13" name="Text Placeholder 19"/>
          <p:cNvSpPr>
            <a:spLocks noGrp="1"/>
          </p:cNvSpPr>
          <p:nvPr>
            <p:ph type="body" sz="quarter" idx="23" hasCustomPrompt="1"/>
          </p:nvPr>
        </p:nvSpPr>
        <p:spPr>
          <a:xfrm>
            <a:off x="5574508" y="5045154"/>
            <a:ext cx="2571749" cy="1107996"/>
          </a:xfrm>
        </p:spPr>
        <p:txBody>
          <a:bodyPr wrap="square" lIns="0">
            <a:spAutoFit/>
          </a:bodyPr>
          <a:lstStyle>
            <a:lvl1pPr>
              <a:defRPr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vel</a:t>
            </a:r>
            <a:r>
              <a:rPr lang="en-US" dirty="0" smtClean="0"/>
              <a:t> ex </a:t>
            </a:r>
            <a:r>
              <a:rPr lang="en-US" dirty="0" err="1" smtClean="0"/>
              <a:t>aperiam</a:t>
            </a:r>
            <a:r>
              <a:rPr lang="en-US" dirty="0" smtClean="0"/>
              <a:t> </a:t>
            </a:r>
            <a:r>
              <a:rPr lang="en-US" dirty="0" err="1" smtClean="0"/>
              <a:t>salutandi</a:t>
            </a:r>
            <a:r>
              <a:rPr lang="en-US" dirty="0" smtClean="0"/>
              <a:t> </a:t>
            </a:r>
            <a:r>
              <a:rPr lang="en-US" dirty="0" err="1" smtClean="0"/>
              <a:t>sententiae</a:t>
            </a:r>
            <a:r>
              <a:rPr lang="en-US" dirty="0" smtClean="0"/>
              <a:t>, </a:t>
            </a:r>
            <a:r>
              <a:rPr lang="en-US" dirty="0" err="1" smtClean="0"/>
              <a:t>velit</a:t>
            </a:r>
            <a:r>
              <a:rPr lang="en-US" dirty="0" smtClean="0"/>
              <a:t> </a:t>
            </a:r>
            <a:r>
              <a:rPr lang="en-US" dirty="0" err="1" smtClean="0"/>
              <a:t>laudem</a:t>
            </a:r>
            <a:r>
              <a:rPr lang="en-US" dirty="0" smtClean="0"/>
              <a:t> id </a:t>
            </a:r>
            <a:r>
              <a:rPr lang="en-US" dirty="0" err="1" smtClean="0"/>
              <a:t>eam</a:t>
            </a:r>
            <a:r>
              <a:rPr lang="en-US" dirty="0" smtClean="0"/>
              <a:t>, </a:t>
            </a:r>
            <a:r>
              <a:rPr lang="en-US" dirty="0" err="1" smtClean="0"/>
              <a:t>vivendo</a:t>
            </a:r>
            <a:r>
              <a:rPr lang="en-US" dirty="0" smtClean="0"/>
              <a:t> </a:t>
            </a:r>
            <a:r>
              <a:rPr lang="en-US" dirty="0" err="1" smtClean="0"/>
              <a:t>menandri</a:t>
            </a:r>
            <a:r>
              <a:rPr lang="en-US" dirty="0" smtClean="0"/>
              <a:t> </a:t>
            </a:r>
            <a:r>
              <a:rPr lang="en-US" dirty="0" err="1" smtClean="0"/>
              <a:t>accommodare</a:t>
            </a:r>
            <a:r>
              <a:rPr lang="en-US" dirty="0" smtClean="0"/>
              <a:t> an vis. </a:t>
            </a:r>
          </a:p>
        </p:txBody>
      </p:sp>
      <p:sp>
        <p:nvSpPr>
          <p:cNvPr id="14" name="Text Placeholder 16"/>
          <p:cNvSpPr>
            <a:spLocks noGrp="1"/>
          </p:cNvSpPr>
          <p:nvPr>
            <p:ph type="body" sz="quarter" idx="24" hasCustomPrompt="1"/>
          </p:nvPr>
        </p:nvSpPr>
        <p:spPr>
          <a:xfrm>
            <a:off x="8729076" y="4714559"/>
            <a:ext cx="1169692" cy="415498"/>
          </a:xfrm>
        </p:spPr>
        <p:txBody>
          <a:bodyPr lIns="0">
            <a:spAutoFit/>
          </a:bodyPr>
          <a:lstStyle>
            <a:lvl1pPr>
              <a:defRPr sz="1400"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 smtClean="0"/>
              <a:t>Subtitle</a:t>
            </a:r>
            <a:endParaRPr lang="en-US" dirty="0"/>
          </a:p>
        </p:txBody>
      </p:sp>
      <p:sp>
        <p:nvSpPr>
          <p:cNvPr id="15" name="Text Placeholder 19"/>
          <p:cNvSpPr>
            <a:spLocks noGrp="1"/>
          </p:cNvSpPr>
          <p:nvPr>
            <p:ph type="body" sz="quarter" idx="25" hasCustomPrompt="1"/>
          </p:nvPr>
        </p:nvSpPr>
        <p:spPr>
          <a:xfrm>
            <a:off x="8724315" y="5045154"/>
            <a:ext cx="2571749" cy="1107996"/>
          </a:xfrm>
        </p:spPr>
        <p:txBody>
          <a:bodyPr wrap="square" lIns="0">
            <a:spAutoFit/>
          </a:bodyPr>
          <a:lstStyle>
            <a:lvl1pPr>
              <a:defRPr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vel</a:t>
            </a:r>
            <a:r>
              <a:rPr lang="en-US" dirty="0" smtClean="0"/>
              <a:t> ex </a:t>
            </a:r>
            <a:r>
              <a:rPr lang="en-US" dirty="0" err="1" smtClean="0"/>
              <a:t>aperiam</a:t>
            </a:r>
            <a:r>
              <a:rPr lang="en-US" dirty="0" smtClean="0"/>
              <a:t> </a:t>
            </a:r>
            <a:r>
              <a:rPr lang="en-US" dirty="0" err="1" smtClean="0"/>
              <a:t>salutandi</a:t>
            </a:r>
            <a:r>
              <a:rPr lang="en-US" dirty="0" smtClean="0"/>
              <a:t> </a:t>
            </a:r>
            <a:r>
              <a:rPr lang="en-US" dirty="0" err="1" smtClean="0"/>
              <a:t>sententiae</a:t>
            </a:r>
            <a:r>
              <a:rPr lang="en-US" dirty="0" smtClean="0"/>
              <a:t>, </a:t>
            </a:r>
            <a:r>
              <a:rPr lang="en-US" dirty="0" err="1" smtClean="0"/>
              <a:t>velit</a:t>
            </a:r>
            <a:r>
              <a:rPr lang="en-US" dirty="0" smtClean="0"/>
              <a:t> </a:t>
            </a:r>
            <a:r>
              <a:rPr lang="en-US" dirty="0" err="1" smtClean="0"/>
              <a:t>laudem</a:t>
            </a:r>
            <a:r>
              <a:rPr lang="en-US" dirty="0" smtClean="0"/>
              <a:t> id </a:t>
            </a:r>
            <a:r>
              <a:rPr lang="en-US" dirty="0" err="1" smtClean="0"/>
              <a:t>eam</a:t>
            </a:r>
            <a:r>
              <a:rPr lang="en-US" dirty="0" smtClean="0"/>
              <a:t>, </a:t>
            </a:r>
            <a:r>
              <a:rPr lang="en-US" dirty="0" err="1" smtClean="0"/>
              <a:t>vivendo</a:t>
            </a:r>
            <a:r>
              <a:rPr lang="en-US" dirty="0" smtClean="0"/>
              <a:t> </a:t>
            </a:r>
            <a:r>
              <a:rPr lang="en-US" dirty="0" err="1" smtClean="0"/>
              <a:t>menandri</a:t>
            </a:r>
            <a:r>
              <a:rPr lang="en-US" dirty="0" smtClean="0"/>
              <a:t> </a:t>
            </a:r>
            <a:r>
              <a:rPr lang="en-US" dirty="0" err="1" smtClean="0"/>
              <a:t>accommodare</a:t>
            </a:r>
            <a:r>
              <a:rPr lang="en-US" dirty="0" smtClean="0"/>
              <a:t> an vis. </a:t>
            </a:r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536"/>
          <a:stretch/>
        </p:blipFill>
        <p:spPr>
          <a:xfrm rot="5400000">
            <a:off x="9024976" y="-693794"/>
            <a:ext cx="1615389" cy="3002984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852" y="6223476"/>
            <a:ext cx="706181" cy="265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138070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552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76351" y="961287"/>
            <a:ext cx="3048000" cy="867930"/>
          </a:xfrm>
        </p:spPr>
        <p:txBody>
          <a:bodyPr lIns="0">
            <a:spAutoFit/>
          </a:bodyPr>
          <a:lstStyle>
            <a:lvl1pPr>
              <a:defRPr/>
            </a:lvl1pPr>
          </a:lstStyle>
          <a:p>
            <a:r>
              <a:rPr lang="en-US" dirty="0" smtClean="0"/>
              <a:t>Dosage Forms and Strengths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8458200" y="0"/>
            <a:ext cx="2362200" cy="3495675"/>
          </a:xfrm>
          <a:pattFill prst="pct25">
            <a:fgClr>
              <a:srgbClr val="F18650"/>
            </a:fgClr>
            <a:bgClr>
              <a:schemeClr val="bg1"/>
            </a:bgClr>
          </a:pattFill>
        </p:spPr>
        <p:txBody>
          <a:bodyPr/>
          <a:lstStyle/>
          <a:p>
            <a:endParaRPr lang="en-US"/>
          </a:p>
        </p:txBody>
      </p:sp>
      <p:sp>
        <p:nvSpPr>
          <p:cNvPr id="8" name="Round Same Side Corner Rectangle 7"/>
          <p:cNvSpPr/>
          <p:nvPr userDrawn="1"/>
        </p:nvSpPr>
        <p:spPr>
          <a:xfrm>
            <a:off x="8458200" y="3495675"/>
            <a:ext cx="2362200" cy="2447925"/>
          </a:xfrm>
          <a:prstGeom prst="round2SameRect">
            <a:avLst>
              <a:gd name="adj1" fmla="val 0"/>
              <a:gd name="adj2" fmla="val 16532"/>
            </a:avLst>
          </a:prstGeom>
          <a:gradFill flip="none" rotWithShape="1">
            <a:gsLst>
              <a:gs pos="0">
                <a:srgbClr val="F18650"/>
              </a:gs>
              <a:gs pos="100000">
                <a:srgbClr val="DB36AD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285875" y="1950075"/>
            <a:ext cx="3048000" cy="2123658"/>
          </a:xfrm>
        </p:spPr>
        <p:txBody>
          <a:bodyPr wrap="square" lIns="0">
            <a:spAutoFit/>
          </a:bodyPr>
          <a:lstStyle>
            <a:lvl1pPr>
              <a:defRPr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vel</a:t>
            </a:r>
            <a:r>
              <a:rPr lang="en-US" dirty="0" smtClean="0"/>
              <a:t> ex </a:t>
            </a:r>
            <a:r>
              <a:rPr lang="en-US" dirty="0" err="1" smtClean="0"/>
              <a:t>aperiam</a:t>
            </a:r>
            <a:r>
              <a:rPr lang="en-US" dirty="0" smtClean="0"/>
              <a:t> </a:t>
            </a:r>
            <a:r>
              <a:rPr lang="en-US" dirty="0" err="1" smtClean="0"/>
              <a:t>salutandi</a:t>
            </a:r>
            <a:r>
              <a:rPr lang="en-US" dirty="0" smtClean="0"/>
              <a:t> </a:t>
            </a:r>
            <a:r>
              <a:rPr lang="en-US" dirty="0" err="1" smtClean="0"/>
              <a:t>sententiae</a:t>
            </a:r>
            <a:r>
              <a:rPr lang="en-US" dirty="0" smtClean="0"/>
              <a:t>, </a:t>
            </a:r>
            <a:r>
              <a:rPr lang="en-US" dirty="0" err="1" smtClean="0"/>
              <a:t>velit</a:t>
            </a:r>
            <a:r>
              <a:rPr lang="en-US" dirty="0" smtClean="0"/>
              <a:t> </a:t>
            </a:r>
            <a:r>
              <a:rPr lang="en-US" dirty="0" err="1" smtClean="0"/>
              <a:t>laudem</a:t>
            </a:r>
            <a:r>
              <a:rPr lang="en-US" dirty="0" smtClean="0"/>
              <a:t> id </a:t>
            </a:r>
            <a:r>
              <a:rPr lang="en-US" dirty="0" err="1" smtClean="0"/>
              <a:t>eam</a:t>
            </a:r>
            <a:r>
              <a:rPr lang="en-US" dirty="0" smtClean="0"/>
              <a:t>, </a:t>
            </a:r>
            <a:r>
              <a:rPr lang="en-US" dirty="0" err="1" smtClean="0"/>
              <a:t>vivendo</a:t>
            </a:r>
            <a:r>
              <a:rPr lang="en-US" dirty="0" smtClean="0"/>
              <a:t> </a:t>
            </a:r>
            <a:r>
              <a:rPr lang="en-US" dirty="0" err="1" smtClean="0"/>
              <a:t>menandri</a:t>
            </a:r>
            <a:r>
              <a:rPr lang="en-US" dirty="0" smtClean="0"/>
              <a:t> </a:t>
            </a:r>
            <a:r>
              <a:rPr lang="en-US" dirty="0" err="1" smtClean="0"/>
              <a:t>accommodare</a:t>
            </a:r>
            <a:r>
              <a:rPr lang="en-US" dirty="0" smtClean="0"/>
              <a:t> an vis. </a:t>
            </a:r>
            <a:r>
              <a:rPr lang="en-US" dirty="0" err="1" smtClean="0"/>
              <a:t>Eam</a:t>
            </a:r>
            <a:r>
              <a:rPr lang="en-US" dirty="0" smtClean="0"/>
              <a:t> </a:t>
            </a:r>
            <a:r>
              <a:rPr lang="en-US" dirty="0" err="1" smtClean="0"/>
              <a:t>quem</a:t>
            </a:r>
            <a:r>
              <a:rPr lang="en-US" dirty="0" smtClean="0"/>
              <a:t> </a:t>
            </a:r>
            <a:r>
              <a:rPr lang="en-US" dirty="0" err="1" smtClean="0"/>
              <a:t>alii</a:t>
            </a:r>
            <a:r>
              <a:rPr lang="en-US" dirty="0" smtClean="0"/>
              <a:t> ne, at </a:t>
            </a:r>
            <a:r>
              <a:rPr lang="en-US" dirty="0" err="1" smtClean="0"/>
              <a:t>nam</a:t>
            </a:r>
            <a:r>
              <a:rPr lang="en-US" dirty="0" smtClean="0"/>
              <a:t> </a:t>
            </a:r>
            <a:r>
              <a:rPr lang="en-US" dirty="0" err="1" smtClean="0"/>
              <a:t>tritani</a:t>
            </a:r>
            <a:r>
              <a:rPr lang="en-US" dirty="0" smtClean="0"/>
              <a:t> </a:t>
            </a:r>
            <a:r>
              <a:rPr lang="en-US" dirty="0" err="1" smtClean="0"/>
              <a:t>explicari</a:t>
            </a:r>
            <a:r>
              <a:rPr lang="en-US" dirty="0" smtClean="0"/>
              <a:t>, ad </a:t>
            </a:r>
            <a:r>
              <a:rPr lang="en-US" dirty="0" err="1" smtClean="0"/>
              <a:t>simul</a:t>
            </a:r>
            <a:r>
              <a:rPr lang="en-US" dirty="0" smtClean="0"/>
              <a:t> </a:t>
            </a:r>
            <a:r>
              <a:rPr lang="en-US" dirty="0" err="1" smtClean="0"/>
              <a:t>aperiam</a:t>
            </a:r>
            <a:r>
              <a:rPr lang="en-US" dirty="0" smtClean="0"/>
              <a:t> per. Cum id lorem maiorum, </a:t>
            </a:r>
            <a:r>
              <a:rPr lang="en-US" dirty="0" err="1" smtClean="0"/>
              <a:t>dicam</a:t>
            </a:r>
            <a:r>
              <a:rPr lang="en-US" dirty="0" smtClean="0"/>
              <a:t> </a:t>
            </a:r>
            <a:r>
              <a:rPr lang="en-US" dirty="0" err="1" smtClean="0"/>
              <a:t>repudiandae</a:t>
            </a:r>
            <a:r>
              <a:rPr lang="en-US" dirty="0" smtClean="0"/>
              <a:t> </a:t>
            </a:r>
            <a:r>
              <a:rPr lang="en-US" dirty="0" err="1" smtClean="0"/>
              <a:t>consectetuer</a:t>
            </a:r>
            <a:r>
              <a:rPr lang="en-US" dirty="0" smtClean="0"/>
              <a:t> at est. Per </a:t>
            </a:r>
            <a:r>
              <a:rPr lang="en-US" dirty="0" err="1" smtClean="0"/>
              <a:t>aliquip</a:t>
            </a:r>
            <a:r>
              <a:rPr lang="en-US" dirty="0" smtClean="0"/>
              <a:t> </a:t>
            </a:r>
            <a:r>
              <a:rPr lang="en-US" dirty="0" err="1" smtClean="0"/>
              <a:t>fabellas</a:t>
            </a:r>
            <a:r>
              <a:rPr lang="en-US" dirty="0" smtClean="0"/>
              <a:t> </a:t>
            </a:r>
            <a:r>
              <a:rPr lang="en-US" dirty="0" err="1" smtClean="0"/>
              <a:t>deserunt</a:t>
            </a:r>
            <a:r>
              <a:rPr lang="en-US" dirty="0" smtClean="0"/>
              <a:t> ne, </a:t>
            </a:r>
            <a:r>
              <a:rPr lang="en-US" dirty="0" err="1" smtClean="0"/>
              <a:t>eu</a:t>
            </a:r>
            <a:r>
              <a:rPr lang="en-US" dirty="0" smtClean="0"/>
              <a:t> </a:t>
            </a:r>
            <a:r>
              <a:rPr lang="en-US" dirty="0" err="1" smtClean="0"/>
              <a:t>atomorum</a:t>
            </a:r>
            <a:r>
              <a:rPr lang="en-US" dirty="0" smtClean="0"/>
              <a:t> </a:t>
            </a:r>
            <a:r>
              <a:rPr lang="en-US" dirty="0" err="1" smtClean="0"/>
              <a:t>patrioque</a:t>
            </a:r>
            <a:r>
              <a:rPr lang="en-US" dirty="0" smtClean="0"/>
              <a:t> </a:t>
            </a:r>
            <a:r>
              <a:rPr lang="en-US" dirty="0" err="1" smtClean="0"/>
              <a:t>mel</a:t>
            </a:r>
            <a:r>
              <a:rPr lang="en-US" dirty="0" smtClean="0"/>
              <a:t>. Unum </a:t>
            </a:r>
            <a:r>
              <a:rPr lang="en-US" dirty="0" err="1" smtClean="0"/>
              <a:t>illum</a:t>
            </a:r>
            <a:r>
              <a:rPr lang="en-US" dirty="0" smtClean="0"/>
              <a:t> qui </a:t>
            </a:r>
            <a:r>
              <a:rPr lang="en-US" dirty="0" err="1" smtClean="0"/>
              <a:t>ei</a:t>
            </a:r>
            <a:r>
              <a:rPr lang="en-US" dirty="0" smtClean="0"/>
              <a:t>, sale </a:t>
            </a:r>
            <a:r>
              <a:rPr lang="en-US" dirty="0" err="1" smtClean="0"/>
              <a:t>aperiri</a:t>
            </a:r>
            <a:r>
              <a:rPr lang="en-US" dirty="0" smtClean="0"/>
              <a:t> an qui.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5" hasCustomPrompt="1"/>
          </p:nvPr>
        </p:nvSpPr>
        <p:spPr>
          <a:xfrm>
            <a:off x="4667250" y="1950075"/>
            <a:ext cx="3048000" cy="2123658"/>
          </a:xfrm>
        </p:spPr>
        <p:txBody>
          <a:bodyPr wrap="square" lIns="0">
            <a:spAutoFit/>
          </a:bodyPr>
          <a:lstStyle>
            <a:lvl1pPr>
              <a:defRPr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vel</a:t>
            </a:r>
            <a:r>
              <a:rPr lang="en-US" dirty="0" smtClean="0"/>
              <a:t> ex </a:t>
            </a:r>
            <a:r>
              <a:rPr lang="en-US" dirty="0" err="1" smtClean="0"/>
              <a:t>aperiam</a:t>
            </a:r>
            <a:r>
              <a:rPr lang="en-US" dirty="0" smtClean="0"/>
              <a:t> </a:t>
            </a:r>
            <a:r>
              <a:rPr lang="en-US" dirty="0" err="1" smtClean="0"/>
              <a:t>salutandi</a:t>
            </a:r>
            <a:r>
              <a:rPr lang="en-US" dirty="0" smtClean="0"/>
              <a:t> </a:t>
            </a:r>
            <a:r>
              <a:rPr lang="en-US" dirty="0" err="1" smtClean="0"/>
              <a:t>sententiae</a:t>
            </a:r>
            <a:r>
              <a:rPr lang="en-US" dirty="0" smtClean="0"/>
              <a:t>, </a:t>
            </a:r>
            <a:r>
              <a:rPr lang="en-US" dirty="0" err="1" smtClean="0"/>
              <a:t>velit</a:t>
            </a:r>
            <a:r>
              <a:rPr lang="en-US" dirty="0" smtClean="0"/>
              <a:t> </a:t>
            </a:r>
            <a:r>
              <a:rPr lang="en-US" dirty="0" err="1" smtClean="0"/>
              <a:t>laudem</a:t>
            </a:r>
            <a:r>
              <a:rPr lang="en-US" dirty="0" smtClean="0"/>
              <a:t> id </a:t>
            </a:r>
            <a:r>
              <a:rPr lang="en-US" dirty="0" err="1" smtClean="0"/>
              <a:t>eam</a:t>
            </a:r>
            <a:r>
              <a:rPr lang="en-US" dirty="0" smtClean="0"/>
              <a:t>, </a:t>
            </a:r>
            <a:r>
              <a:rPr lang="en-US" dirty="0" err="1" smtClean="0"/>
              <a:t>vivendo</a:t>
            </a:r>
            <a:r>
              <a:rPr lang="en-US" dirty="0" smtClean="0"/>
              <a:t> </a:t>
            </a:r>
            <a:r>
              <a:rPr lang="en-US" dirty="0" err="1" smtClean="0"/>
              <a:t>menandri</a:t>
            </a:r>
            <a:r>
              <a:rPr lang="en-US" dirty="0" smtClean="0"/>
              <a:t> </a:t>
            </a:r>
            <a:r>
              <a:rPr lang="en-US" dirty="0" err="1" smtClean="0"/>
              <a:t>accommodare</a:t>
            </a:r>
            <a:r>
              <a:rPr lang="en-US" dirty="0" smtClean="0"/>
              <a:t> an vis. </a:t>
            </a:r>
            <a:r>
              <a:rPr lang="en-US" dirty="0" err="1" smtClean="0"/>
              <a:t>Eam</a:t>
            </a:r>
            <a:r>
              <a:rPr lang="en-US" dirty="0" smtClean="0"/>
              <a:t> </a:t>
            </a:r>
            <a:r>
              <a:rPr lang="en-US" dirty="0" err="1" smtClean="0"/>
              <a:t>quem</a:t>
            </a:r>
            <a:r>
              <a:rPr lang="en-US" dirty="0" smtClean="0"/>
              <a:t> </a:t>
            </a:r>
            <a:r>
              <a:rPr lang="en-US" dirty="0" err="1" smtClean="0"/>
              <a:t>alii</a:t>
            </a:r>
            <a:r>
              <a:rPr lang="en-US" dirty="0" smtClean="0"/>
              <a:t> ne, at </a:t>
            </a:r>
            <a:r>
              <a:rPr lang="en-US" dirty="0" err="1" smtClean="0"/>
              <a:t>nam</a:t>
            </a:r>
            <a:r>
              <a:rPr lang="en-US" dirty="0" smtClean="0"/>
              <a:t> </a:t>
            </a:r>
            <a:r>
              <a:rPr lang="en-US" dirty="0" err="1" smtClean="0"/>
              <a:t>tritani</a:t>
            </a:r>
            <a:r>
              <a:rPr lang="en-US" dirty="0" smtClean="0"/>
              <a:t> </a:t>
            </a:r>
            <a:r>
              <a:rPr lang="en-US" dirty="0" err="1" smtClean="0"/>
              <a:t>explicari</a:t>
            </a:r>
            <a:r>
              <a:rPr lang="en-US" dirty="0" smtClean="0"/>
              <a:t>, ad </a:t>
            </a:r>
            <a:r>
              <a:rPr lang="en-US" dirty="0" err="1" smtClean="0"/>
              <a:t>simul</a:t>
            </a:r>
            <a:r>
              <a:rPr lang="en-US" dirty="0" smtClean="0"/>
              <a:t> </a:t>
            </a:r>
            <a:r>
              <a:rPr lang="en-US" dirty="0" err="1" smtClean="0"/>
              <a:t>aperiam</a:t>
            </a:r>
            <a:r>
              <a:rPr lang="en-US" dirty="0" smtClean="0"/>
              <a:t> per. Cum id lorem maiorum, </a:t>
            </a:r>
            <a:r>
              <a:rPr lang="en-US" dirty="0" err="1" smtClean="0"/>
              <a:t>dicam</a:t>
            </a:r>
            <a:r>
              <a:rPr lang="en-US" dirty="0" smtClean="0"/>
              <a:t> </a:t>
            </a:r>
            <a:r>
              <a:rPr lang="en-US" dirty="0" err="1" smtClean="0"/>
              <a:t>repudiandae</a:t>
            </a:r>
            <a:r>
              <a:rPr lang="en-US" dirty="0" smtClean="0"/>
              <a:t> </a:t>
            </a:r>
            <a:r>
              <a:rPr lang="en-US" dirty="0" err="1" smtClean="0"/>
              <a:t>consectetuer</a:t>
            </a:r>
            <a:r>
              <a:rPr lang="en-US" dirty="0" smtClean="0"/>
              <a:t> at est. Per </a:t>
            </a:r>
            <a:r>
              <a:rPr lang="en-US" dirty="0" err="1" smtClean="0"/>
              <a:t>aliquip</a:t>
            </a:r>
            <a:r>
              <a:rPr lang="en-US" dirty="0" smtClean="0"/>
              <a:t> </a:t>
            </a:r>
            <a:r>
              <a:rPr lang="en-US" dirty="0" err="1" smtClean="0"/>
              <a:t>fabellas</a:t>
            </a:r>
            <a:r>
              <a:rPr lang="en-US" dirty="0" smtClean="0"/>
              <a:t> </a:t>
            </a:r>
            <a:r>
              <a:rPr lang="en-US" dirty="0" err="1" smtClean="0"/>
              <a:t>deserunt</a:t>
            </a:r>
            <a:r>
              <a:rPr lang="en-US" dirty="0" smtClean="0"/>
              <a:t> ne, </a:t>
            </a:r>
            <a:r>
              <a:rPr lang="en-US" dirty="0" err="1" smtClean="0"/>
              <a:t>eu</a:t>
            </a:r>
            <a:r>
              <a:rPr lang="en-US" dirty="0" smtClean="0"/>
              <a:t> </a:t>
            </a:r>
            <a:r>
              <a:rPr lang="en-US" dirty="0" err="1" smtClean="0"/>
              <a:t>atomorum</a:t>
            </a:r>
            <a:r>
              <a:rPr lang="en-US" dirty="0" smtClean="0"/>
              <a:t> </a:t>
            </a:r>
            <a:r>
              <a:rPr lang="en-US" dirty="0" err="1" smtClean="0"/>
              <a:t>patrioque</a:t>
            </a:r>
            <a:r>
              <a:rPr lang="en-US" dirty="0" smtClean="0"/>
              <a:t> </a:t>
            </a:r>
            <a:r>
              <a:rPr lang="en-US" dirty="0" err="1" smtClean="0"/>
              <a:t>mel</a:t>
            </a:r>
            <a:r>
              <a:rPr lang="en-US" dirty="0" smtClean="0"/>
              <a:t>. Unum </a:t>
            </a:r>
            <a:r>
              <a:rPr lang="en-US" dirty="0" err="1" smtClean="0"/>
              <a:t>illum</a:t>
            </a:r>
            <a:r>
              <a:rPr lang="en-US" dirty="0" smtClean="0"/>
              <a:t> qui </a:t>
            </a:r>
            <a:r>
              <a:rPr lang="en-US" dirty="0" err="1" smtClean="0"/>
              <a:t>ei</a:t>
            </a:r>
            <a:r>
              <a:rPr lang="en-US" dirty="0" smtClean="0"/>
              <a:t>, sale </a:t>
            </a:r>
            <a:r>
              <a:rPr lang="en-US" dirty="0" err="1" smtClean="0"/>
              <a:t>aperiri</a:t>
            </a:r>
            <a:r>
              <a:rPr lang="en-US" dirty="0" smtClean="0"/>
              <a:t> an qui.</a:t>
            </a: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785"/>
          <a:stretch/>
        </p:blipFill>
        <p:spPr>
          <a:xfrm rot="5400000">
            <a:off x="1249004" y="4290941"/>
            <a:ext cx="2131142" cy="3002984"/>
          </a:xfrm>
          <a:prstGeom prst="rect">
            <a:avLst/>
          </a:prstGeom>
        </p:spPr>
      </p:pic>
      <p:sp>
        <p:nvSpPr>
          <p:cNvPr id="15" name="Text Placeholder 19"/>
          <p:cNvSpPr>
            <a:spLocks noGrp="1"/>
          </p:cNvSpPr>
          <p:nvPr>
            <p:ph type="body" sz="quarter" idx="16" hasCustomPrompt="1"/>
          </p:nvPr>
        </p:nvSpPr>
        <p:spPr>
          <a:xfrm>
            <a:off x="8601075" y="3714942"/>
            <a:ext cx="2066925" cy="2031325"/>
          </a:xfrm>
        </p:spPr>
        <p:txBody>
          <a:bodyPr wrap="square" lIns="0">
            <a:spAutoFit/>
          </a:bodyPr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vel</a:t>
            </a:r>
            <a:r>
              <a:rPr lang="en-US" dirty="0" smtClean="0"/>
              <a:t> ex </a:t>
            </a:r>
            <a:r>
              <a:rPr lang="en-US" dirty="0" err="1" smtClean="0"/>
              <a:t>aperiam</a:t>
            </a:r>
            <a:r>
              <a:rPr lang="en-US" dirty="0" smtClean="0"/>
              <a:t> </a:t>
            </a:r>
            <a:r>
              <a:rPr lang="en-US" dirty="0" err="1" smtClean="0"/>
              <a:t>salutandi</a:t>
            </a:r>
            <a:r>
              <a:rPr lang="en-US" dirty="0" smtClean="0"/>
              <a:t> </a:t>
            </a:r>
            <a:r>
              <a:rPr lang="en-US" dirty="0" err="1" smtClean="0"/>
              <a:t>sententiae</a:t>
            </a:r>
            <a:r>
              <a:rPr lang="en-US" dirty="0" smtClean="0"/>
              <a:t>, </a:t>
            </a:r>
            <a:r>
              <a:rPr lang="en-US" dirty="0" err="1" smtClean="0"/>
              <a:t>velit</a:t>
            </a:r>
            <a:r>
              <a:rPr lang="en-US" dirty="0" smtClean="0"/>
              <a:t> </a:t>
            </a:r>
            <a:r>
              <a:rPr lang="en-US" dirty="0" err="1" smtClean="0"/>
              <a:t>laudem</a:t>
            </a:r>
            <a:r>
              <a:rPr lang="en-US" dirty="0" smtClean="0"/>
              <a:t> id </a:t>
            </a:r>
            <a:r>
              <a:rPr lang="en-US" dirty="0" err="1" smtClean="0"/>
              <a:t>eam</a:t>
            </a:r>
            <a:r>
              <a:rPr lang="en-US" dirty="0" smtClean="0"/>
              <a:t>, </a:t>
            </a:r>
            <a:r>
              <a:rPr lang="en-US" dirty="0" err="1" smtClean="0"/>
              <a:t>vivendo</a:t>
            </a:r>
            <a:r>
              <a:rPr lang="en-US" dirty="0" smtClean="0"/>
              <a:t> </a:t>
            </a:r>
            <a:r>
              <a:rPr lang="en-US" dirty="0" err="1" smtClean="0"/>
              <a:t>menandri</a:t>
            </a:r>
            <a:r>
              <a:rPr lang="en-US" dirty="0" smtClean="0"/>
              <a:t> </a:t>
            </a:r>
            <a:r>
              <a:rPr lang="en-US" dirty="0" err="1" smtClean="0"/>
              <a:t>accommodare</a:t>
            </a:r>
            <a:r>
              <a:rPr lang="en-US" dirty="0" smtClean="0"/>
              <a:t> an vis. </a:t>
            </a:r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1379" y="6423501"/>
            <a:ext cx="706181" cy="265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589251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6816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201" y="4339600"/>
            <a:ext cx="2743200" cy="1015663"/>
          </a:xfrm>
        </p:spPr>
        <p:txBody>
          <a:bodyPr wrap="square" lIns="0">
            <a:spAutoFit/>
          </a:bodyPr>
          <a:lstStyle>
            <a:lvl1pPr>
              <a:defRPr/>
            </a:lvl1pPr>
          </a:lstStyle>
          <a:p>
            <a:r>
              <a:rPr lang="en-US" dirty="0" smtClean="0"/>
              <a:t>Warnings and Precautions</a:t>
            </a:r>
            <a:endParaRPr lang="en-US" dirty="0"/>
          </a:p>
        </p:txBody>
      </p:sp>
      <p:sp>
        <p:nvSpPr>
          <p:cNvPr id="6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266824" y="1845900"/>
            <a:ext cx="2124075" cy="1107996"/>
          </a:xfrm>
        </p:spPr>
        <p:txBody>
          <a:bodyPr wrap="square" lIns="0">
            <a:spAutoFit/>
          </a:bodyPr>
          <a:lstStyle>
            <a:lvl1pPr>
              <a:defRPr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vel</a:t>
            </a:r>
            <a:r>
              <a:rPr lang="en-US" dirty="0" smtClean="0"/>
              <a:t> ex </a:t>
            </a:r>
            <a:r>
              <a:rPr lang="en-US" dirty="0" err="1" smtClean="0"/>
              <a:t>aperiam</a:t>
            </a:r>
            <a:r>
              <a:rPr lang="en-US" dirty="0" smtClean="0"/>
              <a:t> </a:t>
            </a:r>
            <a:r>
              <a:rPr lang="en-US" dirty="0" err="1" smtClean="0"/>
              <a:t>salutandi</a:t>
            </a:r>
            <a:r>
              <a:rPr lang="en-US" dirty="0" smtClean="0"/>
              <a:t> </a:t>
            </a:r>
            <a:r>
              <a:rPr lang="en-US" dirty="0" err="1" smtClean="0"/>
              <a:t>sententiae</a:t>
            </a:r>
            <a:r>
              <a:rPr lang="en-US" dirty="0" smtClean="0"/>
              <a:t>, </a:t>
            </a:r>
            <a:r>
              <a:rPr lang="en-US" dirty="0" err="1" smtClean="0"/>
              <a:t>velit</a:t>
            </a:r>
            <a:r>
              <a:rPr lang="en-US" dirty="0" smtClean="0"/>
              <a:t> </a:t>
            </a:r>
            <a:r>
              <a:rPr lang="en-US" dirty="0" err="1" smtClean="0"/>
              <a:t>laudem</a:t>
            </a:r>
            <a:r>
              <a:rPr lang="en-US" dirty="0" smtClean="0"/>
              <a:t> id </a:t>
            </a:r>
            <a:r>
              <a:rPr lang="en-US" dirty="0" err="1" smtClean="0"/>
              <a:t>eam</a:t>
            </a:r>
            <a:r>
              <a:rPr lang="en-US" dirty="0" smtClean="0"/>
              <a:t>, </a:t>
            </a:r>
            <a:r>
              <a:rPr lang="en-US" dirty="0" err="1" smtClean="0"/>
              <a:t>vivendo</a:t>
            </a:r>
            <a:r>
              <a:rPr lang="en-US" dirty="0" smtClean="0"/>
              <a:t> </a:t>
            </a:r>
            <a:r>
              <a:rPr lang="en-US" dirty="0" err="1" smtClean="0"/>
              <a:t>menandri</a:t>
            </a:r>
            <a:r>
              <a:rPr lang="en-US" dirty="0" smtClean="0"/>
              <a:t> </a:t>
            </a:r>
            <a:r>
              <a:rPr lang="en-US" dirty="0" err="1" smtClean="0"/>
              <a:t>accommodare</a:t>
            </a:r>
            <a:r>
              <a:rPr lang="en-US" dirty="0" smtClean="0"/>
              <a:t> an vis. </a:t>
            </a:r>
          </a:p>
        </p:txBody>
      </p:sp>
      <p:sp>
        <p:nvSpPr>
          <p:cNvPr id="7" name="Text Placeholder 19"/>
          <p:cNvSpPr>
            <a:spLocks noGrp="1"/>
          </p:cNvSpPr>
          <p:nvPr>
            <p:ph type="body" sz="quarter" idx="15" hasCustomPrompt="1"/>
          </p:nvPr>
        </p:nvSpPr>
        <p:spPr>
          <a:xfrm>
            <a:off x="4962525" y="1845900"/>
            <a:ext cx="2124075" cy="1107996"/>
          </a:xfrm>
        </p:spPr>
        <p:txBody>
          <a:bodyPr wrap="square" lIns="0">
            <a:spAutoFit/>
          </a:bodyPr>
          <a:lstStyle>
            <a:lvl1pPr>
              <a:defRPr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vel</a:t>
            </a:r>
            <a:r>
              <a:rPr lang="en-US" dirty="0" smtClean="0"/>
              <a:t> ex </a:t>
            </a:r>
            <a:r>
              <a:rPr lang="en-US" dirty="0" err="1" smtClean="0"/>
              <a:t>aperiam</a:t>
            </a:r>
            <a:r>
              <a:rPr lang="en-US" dirty="0" smtClean="0"/>
              <a:t> </a:t>
            </a:r>
            <a:r>
              <a:rPr lang="en-US" dirty="0" err="1" smtClean="0"/>
              <a:t>salutandi</a:t>
            </a:r>
            <a:r>
              <a:rPr lang="en-US" dirty="0" smtClean="0"/>
              <a:t> </a:t>
            </a:r>
            <a:r>
              <a:rPr lang="en-US" dirty="0" err="1" smtClean="0"/>
              <a:t>sententiae</a:t>
            </a:r>
            <a:r>
              <a:rPr lang="en-US" dirty="0" smtClean="0"/>
              <a:t>, </a:t>
            </a:r>
            <a:r>
              <a:rPr lang="en-US" dirty="0" err="1" smtClean="0"/>
              <a:t>velit</a:t>
            </a:r>
            <a:r>
              <a:rPr lang="en-US" dirty="0" smtClean="0"/>
              <a:t> </a:t>
            </a:r>
            <a:r>
              <a:rPr lang="en-US" dirty="0" err="1" smtClean="0"/>
              <a:t>laudem</a:t>
            </a:r>
            <a:r>
              <a:rPr lang="en-US" dirty="0" smtClean="0"/>
              <a:t> id </a:t>
            </a:r>
            <a:r>
              <a:rPr lang="en-US" dirty="0" err="1" smtClean="0"/>
              <a:t>eam</a:t>
            </a:r>
            <a:r>
              <a:rPr lang="en-US" dirty="0" smtClean="0"/>
              <a:t>, </a:t>
            </a:r>
            <a:r>
              <a:rPr lang="en-US" dirty="0" err="1" smtClean="0"/>
              <a:t>vivendo</a:t>
            </a:r>
            <a:r>
              <a:rPr lang="en-US" dirty="0" smtClean="0"/>
              <a:t> </a:t>
            </a:r>
            <a:r>
              <a:rPr lang="en-US" dirty="0" err="1" smtClean="0"/>
              <a:t>menandri</a:t>
            </a:r>
            <a:r>
              <a:rPr lang="en-US" dirty="0" smtClean="0"/>
              <a:t> </a:t>
            </a:r>
            <a:r>
              <a:rPr lang="en-US" dirty="0" err="1" smtClean="0"/>
              <a:t>accommodare</a:t>
            </a:r>
            <a:r>
              <a:rPr lang="en-US" dirty="0" smtClean="0"/>
              <a:t> an vis. </a:t>
            </a:r>
          </a:p>
        </p:txBody>
      </p:sp>
      <p:sp>
        <p:nvSpPr>
          <p:cNvPr id="8" name="Text Placeholder 19"/>
          <p:cNvSpPr>
            <a:spLocks noGrp="1"/>
          </p:cNvSpPr>
          <p:nvPr>
            <p:ph type="body" sz="quarter" idx="16" hasCustomPrompt="1"/>
          </p:nvPr>
        </p:nvSpPr>
        <p:spPr>
          <a:xfrm>
            <a:off x="4962525" y="4179525"/>
            <a:ext cx="2124075" cy="1107996"/>
          </a:xfrm>
        </p:spPr>
        <p:txBody>
          <a:bodyPr wrap="square" lIns="0">
            <a:spAutoFit/>
          </a:bodyPr>
          <a:lstStyle>
            <a:lvl1pPr>
              <a:defRPr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vel</a:t>
            </a:r>
            <a:r>
              <a:rPr lang="en-US" dirty="0" smtClean="0"/>
              <a:t> ex </a:t>
            </a:r>
            <a:r>
              <a:rPr lang="en-US" dirty="0" err="1" smtClean="0"/>
              <a:t>aperiam</a:t>
            </a:r>
            <a:r>
              <a:rPr lang="en-US" dirty="0" smtClean="0"/>
              <a:t> </a:t>
            </a:r>
            <a:r>
              <a:rPr lang="en-US" dirty="0" err="1" smtClean="0"/>
              <a:t>salutandi</a:t>
            </a:r>
            <a:r>
              <a:rPr lang="en-US" dirty="0" smtClean="0"/>
              <a:t> </a:t>
            </a:r>
            <a:r>
              <a:rPr lang="en-US" dirty="0" err="1" smtClean="0"/>
              <a:t>sententiae</a:t>
            </a:r>
            <a:r>
              <a:rPr lang="en-US" dirty="0" smtClean="0"/>
              <a:t>, </a:t>
            </a:r>
            <a:r>
              <a:rPr lang="en-US" dirty="0" err="1" smtClean="0"/>
              <a:t>velit</a:t>
            </a:r>
            <a:r>
              <a:rPr lang="en-US" dirty="0" smtClean="0"/>
              <a:t> </a:t>
            </a:r>
            <a:r>
              <a:rPr lang="en-US" dirty="0" err="1" smtClean="0"/>
              <a:t>laudem</a:t>
            </a:r>
            <a:r>
              <a:rPr lang="en-US" dirty="0" smtClean="0"/>
              <a:t> id </a:t>
            </a:r>
            <a:r>
              <a:rPr lang="en-US" dirty="0" err="1" smtClean="0"/>
              <a:t>eam</a:t>
            </a:r>
            <a:r>
              <a:rPr lang="en-US" dirty="0" smtClean="0"/>
              <a:t>, </a:t>
            </a:r>
            <a:r>
              <a:rPr lang="en-US" dirty="0" err="1" smtClean="0"/>
              <a:t>vivendo</a:t>
            </a:r>
            <a:r>
              <a:rPr lang="en-US" dirty="0" smtClean="0"/>
              <a:t> </a:t>
            </a:r>
            <a:r>
              <a:rPr lang="en-US" dirty="0" err="1" smtClean="0"/>
              <a:t>menandri</a:t>
            </a:r>
            <a:r>
              <a:rPr lang="en-US" dirty="0" smtClean="0"/>
              <a:t> </a:t>
            </a:r>
            <a:r>
              <a:rPr lang="en-US" dirty="0" err="1" smtClean="0"/>
              <a:t>accommodare</a:t>
            </a:r>
            <a:r>
              <a:rPr lang="en-US" dirty="0" smtClean="0"/>
              <a:t> an vis. 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536"/>
          <a:stretch/>
        </p:blipFill>
        <p:spPr>
          <a:xfrm rot="5400000">
            <a:off x="9024976" y="-693794"/>
            <a:ext cx="1615389" cy="3002984"/>
          </a:xfrm>
          <a:prstGeom prst="rect">
            <a:avLst/>
          </a:prstGeom>
        </p:spPr>
      </p:pic>
      <p:sp>
        <p:nvSpPr>
          <p:cNvPr id="10" name="Text Placeholder 19"/>
          <p:cNvSpPr>
            <a:spLocks noGrp="1"/>
          </p:cNvSpPr>
          <p:nvPr>
            <p:ph type="body" sz="quarter" idx="17" hasCustomPrompt="1"/>
          </p:nvPr>
        </p:nvSpPr>
        <p:spPr>
          <a:xfrm>
            <a:off x="9210088" y="4179525"/>
            <a:ext cx="2124075" cy="1107996"/>
          </a:xfrm>
        </p:spPr>
        <p:txBody>
          <a:bodyPr wrap="square" lIns="0">
            <a:spAutoFit/>
          </a:bodyPr>
          <a:lstStyle>
            <a:lvl1pPr>
              <a:defRPr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vel</a:t>
            </a:r>
            <a:r>
              <a:rPr lang="en-US" dirty="0" smtClean="0"/>
              <a:t> ex </a:t>
            </a:r>
            <a:r>
              <a:rPr lang="en-US" dirty="0" err="1" smtClean="0"/>
              <a:t>aperiam</a:t>
            </a:r>
            <a:r>
              <a:rPr lang="en-US" dirty="0" smtClean="0"/>
              <a:t> </a:t>
            </a:r>
            <a:r>
              <a:rPr lang="en-US" dirty="0" err="1" smtClean="0"/>
              <a:t>salutandi</a:t>
            </a:r>
            <a:r>
              <a:rPr lang="en-US" dirty="0" smtClean="0"/>
              <a:t> </a:t>
            </a:r>
            <a:r>
              <a:rPr lang="en-US" dirty="0" err="1" smtClean="0"/>
              <a:t>sententiae</a:t>
            </a:r>
            <a:r>
              <a:rPr lang="en-US" dirty="0" smtClean="0"/>
              <a:t>, </a:t>
            </a:r>
            <a:r>
              <a:rPr lang="en-US" dirty="0" err="1" smtClean="0"/>
              <a:t>velit</a:t>
            </a:r>
            <a:r>
              <a:rPr lang="en-US" dirty="0" smtClean="0"/>
              <a:t> </a:t>
            </a:r>
            <a:r>
              <a:rPr lang="en-US" dirty="0" err="1" smtClean="0"/>
              <a:t>laudem</a:t>
            </a:r>
            <a:r>
              <a:rPr lang="en-US" dirty="0" smtClean="0"/>
              <a:t> id </a:t>
            </a:r>
            <a:r>
              <a:rPr lang="en-US" dirty="0" err="1" smtClean="0"/>
              <a:t>eam</a:t>
            </a:r>
            <a:r>
              <a:rPr lang="en-US" dirty="0" smtClean="0"/>
              <a:t>, </a:t>
            </a:r>
            <a:r>
              <a:rPr lang="en-US" dirty="0" err="1" smtClean="0"/>
              <a:t>vivendo</a:t>
            </a:r>
            <a:r>
              <a:rPr lang="en-US" dirty="0" smtClean="0"/>
              <a:t> </a:t>
            </a:r>
            <a:r>
              <a:rPr lang="en-US" dirty="0" err="1" smtClean="0"/>
              <a:t>menandri</a:t>
            </a:r>
            <a:r>
              <a:rPr lang="en-US" dirty="0" smtClean="0"/>
              <a:t> </a:t>
            </a:r>
            <a:r>
              <a:rPr lang="en-US" dirty="0" err="1" smtClean="0"/>
              <a:t>accommodare</a:t>
            </a:r>
            <a:r>
              <a:rPr lang="en-US" dirty="0" smtClean="0"/>
              <a:t> an vis. 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0382" y="6223476"/>
            <a:ext cx="706181" cy="265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291019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3264" userDrawn="1">
          <p15:clr>
            <a:srgbClr val="FBAE40"/>
          </p15:clr>
        </p15:guide>
        <p15:guide id="2" pos="7152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1398607"/>
            <a:ext cx="3105150" cy="553998"/>
          </a:xfrm>
        </p:spPr>
        <p:txBody>
          <a:bodyPr wrap="square" lIns="0">
            <a:spAutoFit/>
          </a:bodyPr>
          <a:lstStyle/>
          <a:p>
            <a:r>
              <a:rPr lang="en-US" dirty="0" smtClean="0"/>
              <a:t>Adverse Reactions</a:t>
            </a:r>
            <a:endParaRPr lang="en-US" dirty="0"/>
          </a:p>
        </p:txBody>
      </p:sp>
      <p:sp>
        <p:nvSpPr>
          <p:cNvPr id="7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838201" y="1952605"/>
            <a:ext cx="5267324" cy="1107996"/>
          </a:xfrm>
        </p:spPr>
        <p:txBody>
          <a:bodyPr wrap="square" lIns="0">
            <a:spAutoFit/>
          </a:bodyPr>
          <a:lstStyle>
            <a:lvl1pPr>
              <a:defRPr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, </a:t>
            </a:r>
            <a:r>
              <a:rPr lang="en-US" dirty="0" err="1" smtClean="0"/>
              <a:t>sed</a:t>
            </a:r>
            <a:r>
              <a:rPr lang="en-US" dirty="0" smtClean="0"/>
              <a:t> do </a:t>
            </a:r>
            <a:r>
              <a:rPr lang="en-US" dirty="0" err="1" smtClean="0"/>
              <a:t>eiusmod</a:t>
            </a:r>
            <a:r>
              <a:rPr lang="en-US" dirty="0" smtClean="0"/>
              <a:t> </a:t>
            </a:r>
            <a:r>
              <a:rPr lang="en-US" dirty="0" err="1" smtClean="0"/>
              <a:t>tempor</a:t>
            </a:r>
            <a:r>
              <a:rPr lang="en-US" dirty="0" smtClean="0"/>
              <a:t> </a:t>
            </a:r>
            <a:r>
              <a:rPr lang="en-US" dirty="0" err="1" smtClean="0"/>
              <a:t>incididunt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</a:t>
            </a:r>
            <a:r>
              <a:rPr lang="en-US" dirty="0" err="1" smtClean="0"/>
              <a:t>labore</a:t>
            </a:r>
            <a:r>
              <a:rPr lang="en-US" dirty="0" smtClean="0"/>
              <a:t> et </a:t>
            </a:r>
            <a:r>
              <a:rPr lang="en-US" dirty="0" err="1" smtClean="0"/>
              <a:t>dolore</a:t>
            </a:r>
            <a:r>
              <a:rPr lang="en-US" dirty="0" smtClean="0"/>
              <a:t> magna </a:t>
            </a:r>
            <a:r>
              <a:rPr lang="en-US" dirty="0" err="1" smtClean="0"/>
              <a:t>aliqua</a:t>
            </a:r>
            <a:r>
              <a:rPr lang="en-US" dirty="0" smtClean="0"/>
              <a:t>. </a:t>
            </a:r>
            <a:r>
              <a:rPr lang="en-US" dirty="0" err="1" smtClean="0"/>
              <a:t>Turpis</a:t>
            </a:r>
            <a:r>
              <a:rPr lang="en-US" dirty="0" smtClean="0"/>
              <a:t> </a:t>
            </a:r>
            <a:r>
              <a:rPr lang="en-US" dirty="0" err="1" smtClean="0"/>
              <a:t>egestas</a:t>
            </a:r>
            <a:r>
              <a:rPr lang="en-US" dirty="0" smtClean="0"/>
              <a:t> </a:t>
            </a:r>
            <a:r>
              <a:rPr lang="en-US" dirty="0" err="1" smtClean="0"/>
              <a:t>pretium</a:t>
            </a:r>
            <a:r>
              <a:rPr lang="en-US" dirty="0" smtClean="0"/>
              <a:t> </a:t>
            </a:r>
            <a:r>
              <a:rPr lang="en-US" dirty="0" err="1" smtClean="0"/>
              <a:t>aenean</a:t>
            </a:r>
            <a:r>
              <a:rPr lang="en-US" dirty="0" smtClean="0"/>
              <a:t> pharetra magna ac. Semper </a:t>
            </a:r>
            <a:r>
              <a:rPr lang="en-US" dirty="0" err="1" smtClean="0"/>
              <a:t>eget</a:t>
            </a:r>
            <a:r>
              <a:rPr lang="en-US" dirty="0" smtClean="0"/>
              <a:t> </a:t>
            </a:r>
            <a:r>
              <a:rPr lang="en-US" dirty="0" err="1" smtClean="0"/>
              <a:t>duis</a:t>
            </a:r>
            <a:r>
              <a:rPr lang="en-US" dirty="0" smtClean="0"/>
              <a:t> at </a:t>
            </a:r>
            <a:r>
              <a:rPr lang="en-US" dirty="0" err="1" smtClean="0"/>
              <a:t>tellus</a:t>
            </a:r>
            <a:r>
              <a:rPr lang="en-US" dirty="0" smtClean="0"/>
              <a:t>. Lacus </a:t>
            </a:r>
            <a:r>
              <a:rPr lang="en-US" dirty="0" err="1" smtClean="0"/>
              <a:t>vel</a:t>
            </a:r>
            <a:r>
              <a:rPr lang="en-US" dirty="0" smtClean="0"/>
              <a:t> </a:t>
            </a:r>
            <a:r>
              <a:rPr lang="en-US" dirty="0" err="1" smtClean="0"/>
              <a:t>facilisis</a:t>
            </a:r>
            <a:r>
              <a:rPr lang="en-US" dirty="0" smtClean="0"/>
              <a:t> </a:t>
            </a:r>
            <a:r>
              <a:rPr lang="en-US" dirty="0" err="1" smtClean="0"/>
              <a:t>volutpat</a:t>
            </a:r>
            <a:r>
              <a:rPr lang="en-US" dirty="0" smtClean="0"/>
              <a:t> </a:t>
            </a:r>
            <a:r>
              <a:rPr lang="en-US" dirty="0" err="1" smtClean="0"/>
              <a:t>est</a:t>
            </a:r>
            <a:r>
              <a:rPr lang="en-US" dirty="0" smtClean="0"/>
              <a:t> </a:t>
            </a:r>
            <a:r>
              <a:rPr lang="en-US" dirty="0" err="1" smtClean="0"/>
              <a:t>velit</a:t>
            </a:r>
            <a:r>
              <a:rPr lang="en-US" dirty="0" smtClean="0"/>
              <a:t> </a:t>
            </a:r>
            <a:r>
              <a:rPr lang="en-US" dirty="0" err="1" smtClean="0"/>
              <a:t>egestas</a:t>
            </a:r>
            <a:r>
              <a:rPr lang="en-US" dirty="0" smtClean="0"/>
              <a:t> dui id </a:t>
            </a:r>
            <a:r>
              <a:rPr lang="en-US" dirty="0" err="1" smtClean="0"/>
              <a:t>ornare</a:t>
            </a:r>
            <a:r>
              <a:rPr lang="en-US" dirty="0" smtClean="0"/>
              <a:t>. Nunc </a:t>
            </a:r>
            <a:r>
              <a:rPr lang="en-US" dirty="0" err="1" smtClean="0"/>
              <a:t>sed</a:t>
            </a:r>
            <a:r>
              <a:rPr lang="en-US" dirty="0" smtClean="0"/>
              <a:t> </a:t>
            </a:r>
            <a:r>
              <a:rPr lang="en-US" dirty="0" err="1" smtClean="0"/>
              <a:t>velit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 </a:t>
            </a:r>
            <a:r>
              <a:rPr lang="en-US" dirty="0" err="1" smtClean="0"/>
              <a:t>sodales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</a:t>
            </a:r>
            <a:r>
              <a:rPr lang="en-US" dirty="0" err="1" smtClean="0"/>
              <a:t>eu</a:t>
            </a:r>
            <a:r>
              <a:rPr lang="en-US" dirty="0" smtClean="0"/>
              <a:t> </a:t>
            </a:r>
            <a:r>
              <a:rPr lang="en-US" dirty="0" err="1" smtClean="0"/>
              <a:t>sem</a:t>
            </a:r>
            <a:r>
              <a:rPr lang="en-US" dirty="0" smtClean="0"/>
              <a:t> integer vitae. </a:t>
            </a:r>
          </a:p>
        </p:txBody>
      </p:sp>
      <p:sp>
        <p:nvSpPr>
          <p:cNvPr id="12" name="Picture Placeholder 74"/>
          <p:cNvSpPr>
            <a:spLocks noGrp="1"/>
          </p:cNvSpPr>
          <p:nvPr>
            <p:ph type="pic" sz="quarter" idx="20"/>
          </p:nvPr>
        </p:nvSpPr>
        <p:spPr>
          <a:xfrm>
            <a:off x="6738817" y="0"/>
            <a:ext cx="3491268" cy="3060601"/>
          </a:xfrm>
          <a:custGeom>
            <a:avLst/>
            <a:gdLst>
              <a:gd name="connsiteX0" fmla="*/ 3448242 w 4623936"/>
              <a:gd name="connsiteY0" fmla="*/ 0 h 4053548"/>
              <a:gd name="connsiteX1" fmla="*/ 4623936 w 4623936"/>
              <a:gd name="connsiteY1" fmla="*/ 0 h 4053548"/>
              <a:gd name="connsiteX2" fmla="*/ 4622110 w 4623936"/>
              <a:gd name="connsiteY2" fmla="*/ 3482 h 4053548"/>
              <a:gd name="connsiteX3" fmla="*/ 4568242 w 4623936"/>
              <a:gd name="connsiteY3" fmla="*/ 69626 h 4053548"/>
              <a:gd name="connsiteX4" fmla="*/ 719361 w 4623936"/>
              <a:gd name="connsiteY4" fmla="*/ 3929765 h 4053548"/>
              <a:gd name="connsiteX5" fmla="*/ 123783 w 4623936"/>
              <a:gd name="connsiteY5" fmla="*/ 3930635 h 4053548"/>
              <a:gd name="connsiteX6" fmla="*/ 123784 w 4623936"/>
              <a:gd name="connsiteY6" fmla="*/ 3930635 h 4053548"/>
              <a:gd name="connsiteX7" fmla="*/ 122914 w 4623936"/>
              <a:gd name="connsiteY7" fmla="*/ 3335056 h 40535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623936" h="4053548">
                <a:moveTo>
                  <a:pt x="3448242" y="0"/>
                </a:moveTo>
                <a:lnTo>
                  <a:pt x="4623936" y="0"/>
                </a:lnTo>
                <a:lnTo>
                  <a:pt x="4622110" y="3482"/>
                </a:lnTo>
                <a:cubicBezTo>
                  <a:pt x="4606726" y="26857"/>
                  <a:pt x="4588770" y="49038"/>
                  <a:pt x="4568242" y="69626"/>
                </a:cubicBezTo>
                <a:cubicBezTo>
                  <a:pt x="3285282" y="1356339"/>
                  <a:pt x="2002321" y="2643052"/>
                  <a:pt x="719361" y="3929765"/>
                </a:cubicBezTo>
                <a:cubicBezTo>
                  <a:pt x="555137" y="4094469"/>
                  <a:pt x="288487" y="4094859"/>
                  <a:pt x="123783" y="3930635"/>
                </a:cubicBezTo>
                <a:lnTo>
                  <a:pt x="123784" y="3930635"/>
                </a:lnTo>
                <a:cubicBezTo>
                  <a:pt x="-40921" y="3766410"/>
                  <a:pt x="-41310" y="3499761"/>
                  <a:pt x="122914" y="3335056"/>
                </a:cubicBezTo>
                <a:close/>
              </a:path>
            </a:pathLst>
          </a:custGeom>
          <a:pattFill prst="pct20">
            <a:fgClr>
              <a:srgbClr val="E65F7D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3" name="Picture Placeholder 77"/>
          <p:cNvSpPr>
            <a:spLocks noGrp="1"/>
          </p:cNvSpPr>
          <p:nvPr>
            <p:ph type="pic" sz="quarter" idx="21"/>
          </p:nvPr>
        </p:nvSpPr>
        <p:spPr>
          <a:xfrm>
            <a:off x="8735928" y="-1"/>
            <a:ext cx="3456072" cy="2847975"/>
          </a:xfrm>
          <a:custGeom>
            <a:avLst/>
            <a:gdLst>
              <a:gd name="connsiteX0" fmla="*/ 2151908 w 3341330"/>
              <a:gd name="connsiteY0" fmla="*/ 0 h 2753422"/>
              <a:gd name="connsiteX1" fmla="*/ 3341330 w 3341330"/>
              <a:gd name="connsiteY1" fmla="*/ 0 h 2753422"/>
              <a:gd name="connsiteX2" fmla="*/ 719361 w 3341330"/>
              <a:gd name="connsiteY2" fmla="*/ 2629639 h 2753422"/>
              <a:gd name="connsiteX3" fmla="*/ 123782 w 3341330"/>
              <a:gd name="connsiteY3" fmla="*/ 2630509 h 2753422"/>
              <a:gd name="connsiteX4" fmla="*/ 123784 w 3341330"/>
              <a:gd name="connsiteY4" fmla="*/ 2630509 h 2753422"/>
              <a:gd name="connsiteX5" fmla="*/ 122914 w 3341330"/>
              <a:gd name="connsiteY5" fmla="*/ 2034930 h 27534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41330" h="2753422">
                <a:moveTo>
                  <a:pt x="2151908" y="0"/>
                </a:moveTo>
                <a:lnTo>
                  <a:pt x="3341330" y="0"/>
                </a:lnTo>
                <a:lnTo>
                  <a:pt x="719361" y="2629639"/>
                </a:lnTo>
                <a:cubicBezTo>
                  <a:pt x="555137" y="2794343"/>
                  <a:pt x="288487" y="2794733"/>
                  <a:pt x="123782" y="2630509"/>
                </a:cubicBezTo>
                <a:lnTo>
                  <a:pt x="123784" y="2630509"/>
                </a:lnTo>
                <a:cubicBezTo>
                  <a:pt x="-40921" y="2466284"/>
                  <a:pt x="-41310" y="2199635"/>
                  <a:pt x="122914" y="2034930"/>
                </a:cubicBezTo>
                <a:close/>
              </a:path>
            </a:pathLst>
          </a:custGeom>
          <a:pattFill prst="pct25">
            <a:fgClr>
              <a:srgbClr val="F18650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4" name="Picture Placeholder 80"/>
          <p:cNvSpPr>
            <a:spLocks noGrp="1"/>
          </p:cNvSpPr>
          <p:nvPr>
            <p:ph type="pic" sz="quarter" idx="22"/>
          </p:nvPr>
        </p:nvSpPr>
        <p:spPr>
          <a:xfrm>
            <a:off x="8191500" y="1039316"/>
            <a:ext cx="4000500" cy="4936634"/>
          </a:xfrm>
          <a:custGeom>
            <a:avLst/>
            <a:gdLst>
              <a:gd name="connsiteX0" fmla="*/ 2575826 w 2575826"/>
              <a:gd name="connsiteY0" fmla="*/ 0 h 3178580"/>
              <a:gd name="connsiteX1" fmla="*/ 2575826 w 2575826"/>
              <a:gd name="connsiteY1" fmla="*/ 1192902 h 3178580"/>
              <a:gd name="connsiteX2" fmla="*/ 719361 w 2575826"/>
              <a:gd name="connsiteY2" fmla="*/ 3054797 h 3178580"/>
              <a:gd name="connsiteX3" fmla="*/ 123782 w 2575826"/>
              <a:gd name="connsiteY3" fmla="*/ 3055667 h 3178580"/>
              <a:gd name="connsiteX4" fmla="*/ 123784 w 2575826"/>
              <a:gd name="connsiteY4" fmla="*/ 3055667 h 3178580"/>
              <a:gd name="connsiteX5" fmla="*/ 122914 w 2575826"/>
              <a:gd name="connsiteY5" fmla="*/ 2460088 h 3178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75826" h="3178580">
                <a:moveTo>
                  <a:pt x="2575826" y="0"/>
                </a:moveTo>
                <a:lnTo>
                  <a:pt x="2575826" y="1192902"/>
                </a:lnTo>
                <a:lnTo>
                  <a:pt x="719361" y="3054797"/>
                </a:lnTo>
                <a:cubicBezTo>
                  <a:pt x="555137" y="3219501"/>
                  <a:pt x="288487" y="3219891"/>
                  <a:pt x="123782" y="3055667"/>
                </a:cubicBezTo>
                <a:lnTo>
                  <a:pt x="123784" y="3055667"/>
                </a:lnTo>
                <a:cubicBezTo>
                  <a:pt x="-40921" y="2891442"/>
                  <a:pt x="-41310" y="2624793"/>
                  <a:pt x="122914" y="2460088"/>
                </a:cubicBezTo>
                <a:close/>
              </a:path>
            </a:pathLst>
          </a:custGeom>
          <a:pattFill prst="pct25">
            <a:fgClr>
              <a:srgbClr val="DB36AD"/>
            </a:fgClr>
            <a:bgClr>
              <a:schemeClr val="bg1"/>
            </a:bgClr>
          </a:pattFill>
          <a:ln>
            <a:noFill/>
          </a:ln>
        </p:spPr>
        <p:txBody>
          <a:bodyPr wrap="square">
            <a:noAutofit/>
          </a:bodyPr>
          <a:lstStyle/>
          <a:p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8507" y="6223476"/>
            <a:ext cx="706181" cy="265747"/>
          </a:xfrm>
          <a:prstGeom prst="rect">
            <a:avLst/>
          </a:prstGeom>
        </p:spPr>
      </p:pic>
      <p:sp>
        <p:nvSpPr>
          <p:cNvPr id="16" name="Text Placeholder 19"/>
          <p:cNvSpPr>
            <a:spLocks noGrp="1"/>
          </p:cNvSpPr>
          <p:nvPr>
            <p:ph type="body" sz="quarter" idx="23" hasCustomPrompt="1"/>
          </p:nvPr>
        </p:nvSpPr>
        <p:spPr>
          <a:xfrm>
            <a:off x="838201" y="3403374"/>
            <a:ext cx="733424" cy="346249"/>
          </a:xfrm>
        </p:spPr>
        <p:txBody>
          <a:bodyPr wrap="square" lIns="0">
            <a:spAutoFit/>
          </a:bodyPr>
          <a:lstStyle>
            <a:lvl1pPr>
              <a:defRPr/>
            </a:lvl1pPr>
          </a:lstStyle>
          <a:p>
            <a:pPr lvl="0"/>
            <a:r>
              <a:rPr lang="en-US" dirty="0" smtClean="0"/>
              <a:t>Subtitle</a:t>
            </a:r>
          </a:p>
        </p:txBody>
      </p:sp>
      <p:sp>
        <p:nvSpPr>
          <p:cNvPr id="17" name="Text Placeholder 19"/>
          <p:cNvSpPr>
            <a:spLocks noGrp="1"/>
          </p:cNvSpPr>
          <p:nvPr>
            <p:ph type="body" sz="quarter" idx="24" hasCustomPrompt="1"/>
          </p:nvPr>
        </p:nvSpPr>
        <p:spPr>
          <a:xfrm>
            <a:off x="5372101" y="3403374"/>
            <a:ext cx="733424" cy="346249"/>
          </a:xfrm>
        </p:spPr>
        <p:txBody>
          <a:bodyPr wrap="square" lIns="0">
            <a:spAutoFit/>
          </a:bodyPr>
          <a:lstStyle>
            <a:lvl1pPr algn="r">
              <a:defRPr/>
            </a:lvl1pPr>
          </a:lstStyle>
          <a:p>
            <a:pPr lvl="0"/>
            <a:r>
              <a:rPr lang="en-US" dirty="0" smtClean="0"/>
              <a:t>%</a:t>
            </a:r>
          </a:p>
        </p:txBody>
      </p:sp>
      <p:sp>
        <p:nvSpPr>
          <p:cNvPr id="18" name="Text Placeholder 19"/>
          <p:cNvSpPr>
            <a:spLocks noGrp="1"/>
          </p:cNvSpPr>
          <p:nvPr>
            <p:ph type="body" sz="quarter" idx="25" hasCustomPrompt="1"/>
          </p:nvPr>
        </p:nvSpPr>
        <p:spPr>
          <a:xfrm>
            <a:off x="838201" y="4525777"/>
            <a:ext cx="733424" cy="346249"/>
          </a:xfrm>
        </p:spPr>
        <p:txBody>
          <a:bodyPr wrap="square" lIns="0">
            <a:spAutoFit/>
          </a:bodyPr>
          <a:lstStyle>
            <a:lvl1pPr>
              <a:defRPr/>
            </a:lvl1pPr>
          </a:lstStyle>
          <a:p>
            <a:pPr lvl="0"/>
            <a:r>
              <a:rPr lang="en-US" dirty="0" smtClean="0"/>
              <a:t>Subtitle</a:t>
            </a:r>
          </a:p>
        </p:txBody>
      </p:sp>
      <p:sp>
        <p:nvSpPr>
          <p:cNvPr id="19" name="Text Placeholder 19"/>
          <p:cNvSpPr>
            <a:spLocks noGrp="1"/>
          </p:cNvSpPr>
          <p:nvPr>
            <p:ph type="body" sz="quarter" idx="26" hasCustomPrompt="1"/>
          </p:nvPr>
        </p:nvSpPr>
        <p:spPr>
          <a:xfrm>
            <a:off x="5372101" y="4525777"/>
            <a:ext cx="733424" cy="346249"/>
          </a:xfrm>
        </p:spPr>
        <p:txBody>
          <a:bodyPr wrap="square" lIns="0">
            <a:spAutoFit/>
          </a:bodyPr>
          <a:lstStyle>
            <a:lvl1pPr algn="r">
              <a:defRPr/>
            </a:lvl1pPr>
          </a:lstStyle>
          <a:p>
            <a:pPr lvl="0"/>
            <a:r>
              <a:rPr lang="en-US" dirty="0" smtClean="0"/>
              <a:t>%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27" hasCustomPrompt="1"/>
          </p:nvPr>
        </p:nvSpPr>
        <p:spPr>
          <a:xfrm>
            <a:off x="838201" y="5625913"/>
            <a:ext cx="733424" cy="346249"/>
          </a:xfrm>
        </p:spPr>
        <p:txBody>
          <a:bodyPr wrap="square" lIns="0">
            <a:spAutoFit/>
          </a:bodyPr>
          <a:lstStyle>
            <a:lvl1pPr>
              <a:defRPr/>
            </a:lvl1pPr>
          </a:lstStyle>
          <a:p>
            <a:pPr lvl="0"/>
            <a:r>
              <a:rPr lang="en-US" dirty="0" smtClean="0"/>
              <a:t>Subtitle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28" hasCustomPrompt="1"/>
          </p:nvPr>
        </p:nvSpPr>
        <p:spPr>
          <a:xfrm>
            <a:off x="5372101" y="5625913"/>
            <a:ext cx="733424" cy="346249"/>
          </a:xfrm>
        </p:spPr>
        <p:txBody>
          <a:bodyPr wrap="square" lIns="0">
            <a:spAutoFit/>
          </a:bodyPr>
          <a:lstStyle>
            <a:lvl1pPr algn="r">
              <a:defRPr/>
            </a:lvl1pPr>
          </a:lstStyle>
          <a:p>
            <a:pPr lvl="0"/>
            <a:r>
              <a:rPr lang="en-US" dirty="0" smtClean="0"/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26454678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19"/>
          <p:cNvSpPr>
            <a:spLocks noGrp="1"/>
          </p:cNvSpPr>
          <p:nvPr>
            <p:ph type="body" sz="quarter" idx="21" hasCustomPrompt="1"/>
          </p:nvPr>
        </p:nvSpPr>
        <p:spPr>
          <a:xfrm>
            <a:off x="1496442" y="5420617"/>
            <a:ext cx="3113659" cy="854080"/>
          </a:xfrm>
        </p:spPr>
        <p:txBody>
          <a:bodyPr wrap="square" lIns="0">
            <a:spAutoFit/>
          </a:bodyPr>
          <a:lstStyle>
            <a:lvl1pPr>
              <a:defRPr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vel</a:t>
            </a:r>
            <a:r>
              <a:rPr lang="en-US" dirty="0" smtClean="0"/>
              <a:t> ex </a:t>
            </a:r>
            <a:r>
              <a:rPr lang="en-US" dirty="0" err="1" smtClean="0"/>
              <a:t>aperiam</a:t>
            </a:r>
            <a:r>
              <a:rPr lang="en-US" dirty="0" smtClean="0"/>
              <a:t> </a:t>
            </a:r>
            <a:r>
              <a:rPr lang="en-US" dirty="0" err="1" smtClean="0"/>
              <a:t>salutandi</a:t>
            </a:r>
            <a:r>
              <a:rPr lang="en-US" dirty="0" smtClean="0"/>
              <a:t> </a:t>
            </a:r>
            <a:r>
              <a:rPr lang="en-US" dirty="0" err="1" smtClean="0"/>
              <a:t>sententiae</a:t>
            </a:r>
            <a:r>
              <a:rPr lang="en-US" dirty="0" smtClean="0"/>
              <a:t>, </a:t>
            </a:r>
            <a:r>
              <a:rPr lang="en-US" dirty="0" err="1" smtClean="0"/>
              <a:t>velit</a:t>
            </a:r>
            <a:r>
              <a:rPr lang="en-US" dirty="0" smtClean="0"/>
              <a:t> </a:t>
            </a:r>
            <a:r>
              <a:rPr lang="en-US" dirty="0" err="1" smtClean="0"/>
              <a:t>laudem</a:t>
            </a:r>
            <a:r>
              <a:rPr lang="en-US" dirty="0" smtClean="0"/>
              <a:t> id </a:t>
            </a:r>
            <a:r>
              <a:rPr lang="en-US" dirty="0" err="1" smtClean="0"/>
              <a:t>eam</a:t>
            </a:r>
            <a:r>
              <a:rPr lang="en-US" dirty="0" smtClean="0"/>
              <a:t>, </a:t>
            </a:r>
            <a:r>
              <a:rPr lang="en-US" dirty="0" err="1" smtClean="0"/>
              <a:t>vivendo</a:t>
            </a:r>
            <a:r>
              <a:rPr lang="en-US" dirty="0" smtClean="0"/>
              <a:t> </a:t>
            </a:r>
            <a:r>
              <a:rPr lang="en-US" dirty="0" err="1" smtClean="0"/>
              <a:t>menandri</a:t>
            </a:r>
            <a:r>
              <a:rPr lang="en-US" dirty="0" smtClean="0"/>
              <a:t> </a:t>
            </a:r>
            <a:r>
              <a:rPr lang="en-US" dirty="0" err="1" smtClean="0"/>
              <a:t>accommodare</a:t>
            </a:r>
            <a:r>
              <a:rPr lang="en-US" dirty="0" smtClean="0"/>
              <a:t> an vis. 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17" t="12442" r="1"/>
          <a:stretch/>
        </p:blipFill>
        <p:spPr>
          <a:xfrm rot="5400000">
            <a:off x="6874446" y="-121221"/>
            <a:ext cx="5186808" cy="542925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1496442" y="4376379"/>
            <a:ext cx="2976418" cy="1077218"/>
          </a:xfrm>
        </p:spPr>
        <p:txBody>
          <a:bodyPr lIns="0">
            <a:sp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 dirty="0" smtClean="0"/>
              <a:t>Company Profile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467602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9"/>
          <p:cNvSpPr>
            <a:spLocks noGrp="1"/>
          </p:cNvSpPr>
          <p:nvPr>
            <p:ph type="body" sz="quarter" idx="13" hasCustomPrompt="1"/>
          </p:nvPr>
        </p:nvSpPr>
        <p:spPr>
          <a:xfrm>
            <a:off x="5542962" y="5224982"/>
            <a:ext cx="5311292" cy="1107996"/>
          </a:xfrm>
        </p:spPr>
        <p:txBody>
          <a:bodyPr wrap="square" lIns="0">
            <a:spAutoFit/>
          </a:bodyPr>
          <a:lstStyle>
            <a:lvl1pPr>
              <a:defRPr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, </a:t>
            </a:r>
            <a:r>
              <a:rPr lang="en-US" dirty="0" err="1" smtClean="0"/>
              <a:t>sed</a:t>
            </a:r>
            <a:r>
              <a:rPr lang="en-US" dirty="0" smtClean="0"/>
              <a:t> do </a:t>
            </a:r>
            <a:r>
              <a:rPr lang="en-US" dirty="0" err="1" smtClean="0"/>
              <a:t>eiusmod</a:t>
            </a:r>
            <a:r>
              <a:rPr lang="en-US" dirty="0" smtClean="0"/>
              <a:t> </a:t>
            </a:r>
            <a:r>
              <a:rPr lang="en-US" dirty="0" err="1" smtClean="0"/>
              <a:t>tempor</a:t>
            </a:r>
            <a:r>
              <a:rPr lang="en-US" dirty="0" smtClean="0"/>
              <a:t> </a:t>
            </a:r>
            <a:r>
              <a:rPr lang="en-US" dirty="0" err="1" smtClean="0"/>
              <a:t>incididunt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</a:t>
            </a:r>
            <a:r>
              <a:rPr lang="en-US" dirty="0" err="1" smtClean="0"/>
              <a:t>labore</a:t>
            </a:r>
            <a:r>
              <a:rPr lang="en-US" dirty="0" smtClean="0"/>
              <a:t> et </a:t>
            </a:r>
            <a:r>
              <a:rPr lang="en-US" dirty="0" err="1" smtClean="0"/>
              <a:t>dolore</a:t>
            </a:r>
            <a:r>
              <a:rPr lang="en-US" dirty="0" smtClean="0"/>
              <a:t> magna </a:t>
            </a:r>
            <a:r>
              <a:rPr lang="en-US" dirty="0" err="1" smtClean="0"/>
              <a:t>aliqua</a:t>
            </a:r>
            <a:r>
              <a:rPr lang="en-US" dirty="0" smtClean="0"/>
              <a:t>. </a:t>
            </a:r>
            <a:r>
              <a:rPr lang="en-US" dirty="0" err="1" smtClean="0"/>
              <a:t>Turpis</a:t>
            </a:r>
            <a:r>
              <a:rPr lang="en-US" dirty="0" smtClean="0"/>
              <a:t> </a:t>
            </a:r>
            <a:r>
              <a:rPr lang="en-US" dirty="0" err="1" smtClean="0"/>
              <a:t>egestas</a:t>
            </a:r>
            <a:r>
              <a:rPr lang="en-US" dirty="0" smtClean="0"/>
              <a:t> </a:t>
            </a:r>
            <a:r>
              <a:rPr lang="en-US" dirty="0" err="1" smtClean="0"/>
              <a:t>pretium</a:t>
            </a:r>
            <a:r>
              <a:rPr lang="en-US" dirty="0" smtClean="0"/>
              <a:t> </a:t>
            </a:r>
            <a:r>
              <a:rPr lang="en-US" dirty="0" err="1" smtClean="0"/>
              <a:t>aenean</a:t>
            </a:r>
            <a:r>
              <a:rPr lang="en-US" dirty="0" smtClean="0"/>
              <a:t> pharetra magna ac. Semper </a:t>
            </a:r>
            <a:r>
              <a:rPr lang="en-US" dirty="0" err="1" smtClean="0"/>
              <a:t>eget</a:t>
            </a:r>
            <a:r>
              <a:rPr lang="en-US" dirty="0" smtClean="0"/>
              <a:t> </a:t>
            </a:r>
            <a:r>
              <a:rPr lang="en-US" dirty="0" err="1" smtClean="0"/>
              <a:t>duis</a:t>
            </a:r>
            <a:r>
              <a:rPr lang="en-US" dirty="0" smtClean="0"/>
              <a:t> at </a:t>
            </a:r>
            <a:r>
              <a:rPr lang="en-US" dirty="0" err="1" smtClean="0"/>
              <a:t>tellus</a:t>
            </a:r>
            <a:r>
              <a:rPr lang="en-US" dirty="0" smtClean="0"/>
              <a:t>. Lacus </a:t>
            </a:r>
            <a:r>
              <a:rPr lang="en-US" dirty="0" err="1" smtClean="0"/>
              <a:t>vel</a:t>
            </a:r>
            <a:r>
              <a:rPr lang="en-US" dirty="0" smtClean="0"/>
              <a:t> </a:t>
            </a:r>
            <a:r>
              <a:rPr lang="en-US" dirty="0" err="1" smtClean="0"/>
              <a:t>facilisis</a:t>
            </a:r>
            <a:r>
              <a:rPr lang="en-US" dirty="0" smtClean="0"/>
              <a:t> </a:t>
            </a:r>
            <a:r>
              <a:rPr lang="en-US" dirty="0" err="1" smtClean="0"/>
              <a:t>volutpat</a:t>
            </a:r>
            <a:r>
              <a:rPr lang="en-US" dirty="0" smtClean="0"/>
              <a:t> </a:t>
            </a:r>
            <a:r>
              <a:rPr lang="en-US" dirty="0" err="1" smtClean="0"/>
              <a:t>est</a:t>
            </a:r>
            <a:r>
              <a:rPr lang="en-US" dirty="0" smtClean="0"/>
              <a:t> </a:t>
            </a:r>
            <a:r>
              <a:rPr lang="en-US" dirty="0" err="1" smtClean="0"/>
              <a:t>velit</a:t>
            </a:r>
            <a:r>
              <a:rPr lang="en-US" dirty="0" smtClean="0"/>
              <a:t> </a:t>
            </a:r>
            <a:r>
              <a:rPr lang="en-US" dirty="0" err="1" smtClean="0"/>
              <a:t>egestas</a:t>
            </a:r>
            <a:r>
              <a:rPr lang="en-US" dirty="0" smtClean="0"/>
              <a:t> dui id </a:t>
            </a:r>
            <a:r>
              <a:rPr lang="en-US" dirty="0" err="1" smtClean="0"/>
              <a:t>ornare</a:t>
            </a:r>
            <a:r>
              <a:rPr lang="en-US" dirty="0" smtClean="0"/>
              <a:t>.</a:t>
            </a:r>
          </a:p>
        </p:txBody>
      </p:sp>
      <p:sp>
        <p:nvSpPr>
          <p:cNvPr id="20" name="Picture Placeholder 19"/>
          <p:cNvSpPr>
            <a:spLocks noGrp="1"/>
          </p:cNvSpPr>
          <p:nvPr>
            <p:ph type="pic" sz="quarter" idx="17"/>
          </p:nvPr>
        </p:nvSpPr>
        <p:spPr>
          <a:xfrm>
            <a:off x="7914024" y="2"/>
            <a:ext cx="2940229" cy="4171361"/>
          </a:xfrm>
          <a:prstGeom prst="round2SameRect">
            <a:avLst>
              <a:gd name="adj1" fmla="val 0"/>
              <a:gd name="adj2" fmla="val 21802"/>
            </a:avLst>
          </a:prstGeom>
          <a:pattFill prst="pct5">
            <a:fgClr>
              <a:srgbClr val="DB36AD"/>
            </a:fgClr>
            <a:bgClr>
              <a:schemeClr val="bg1"/>
            </a:bgClr>
          </a:pattFill>
        </p:spPr>
        <p:txBody>
          <a:bodyPr/>
          <a:lstStyle/>
          <a:p>
            <a:endParaRPr lang="en-US"/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5542962" y="4670984"/>
            <a:ext cx="2906462" cy="553998"/>
          </a:xfrm>
        </p:spPr>
        <p:txBody>
          <a:bodyPr wrap="square" lIns="0">
            <a:spAutoFit/>
          </a:bodyPr>
          <a:lstStyle>
            <a:lvl1pPr algn="l">
              <a:defRPr/>
            </a:lvl1pPr>
          </a:lstStyle>
          <a:p>
            <a:r>
              <a:rPr lang="en-US" dirty="0" smtClean="0"/>
              <a:t>Drug Interactions</a:t>
            </a:r>
            <a:endParaRPr lang="en-US" dirty="0"/>
          </a:p>
        </p:txBody>
      </p:sp>
      <p:sp>
        <p:nvSpPr>
          <p:cNvPr id="23" name="Picture Placeholder 22"/>
          <p:cNvSpPr>
            <a:spLocks noGrp="1"/>
          </p:cNvSpPr>
          <p:nvPr>
            <p:ph type="pic" sz="quarter" idx="18"/>
          </p:nvPr>
        </p:nvSpPr>
        <p:spPr>
          <a:xfrm>
            <a:off x="1328738" y="2085975"/>
            <a:ext cx="3346450" cy="4772025"/>
          </a:xfrm>
          <a:prstGeom prst="round2SameRect">
            <a:avLst>
              <a:gd name="adj1" fmla="val 19765"/>
              <a:gd name="adj2" fmla="val 0"/>
            </a:avLst>
          </a:prstGeom>
          <a:pattFill prst="pct5">
            <a:fgClr>
              <a:srgbClr val="DB36AD"/>
            </a:fgClr>
            <a:bgClr>
              <a:schemeClr val="bg1"/>
            </a:bgClr>
          </a:pattFill>
        </p:spPr>
        <p:txBody>
          <a:bodyPr/>
          <a:lstStyle/>
          <a:p>
            <a:endParaRPr lang="en-US"/>
          </a:p>
        </p:txBody>
      </p:sp>
      <p:sp>
        <p:nvSpPr>
          <p:cNvPr id="24" name="Text Placeholder 19"/>
          <p:cNvSpPr>
            <a:spLocks noGrp="1"/>
          </p:cNvSpPr>
          <p:nvPr>
            <p:ph type="body" sz="quarter" idx="19" hasCustomPrompt="1"/>
          </p:nvPr>
        </p:nvSpPr>
        <p:spPr>
          <a:xfrm>
            <a:off x="1328739" y="723379"/>
            <a:ext cx="3346450" cy="854080"/>
          </a:xfrm>
        </p:spPr>
        <p:txBody>
          <a:bodyPr wrap="square" lIns="0">
            <a:spAutoFit/>
          </a:bodyPr>
          <a:lstStyle>
            <a:lvl1pPr>
              <a:defRPr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, </a:t>
            </a:r>
            <a:r>
              <a:rPr lang="en-US" dirty="0" err="1" smtClean="0"/>
              <a:t>sed</a:t>
            </a:r>
            <a:r>
              <a:rPr lang="en-US" dirty="0" smtClean="0"/>
              <a:t> do </a:t>
            </a:r>
            <a:r>
              <a:rPr lang="en-US" dirty="0" err="1" smtClean="0"/>
              <a:t>eiusmod</a:t>
            </a:r>
            <a:r>
              <a:rPr lang="en-US" dirty="0" smtClean="0"/>
              <a:t> </a:t>
            </a:r>
            <a:r>
              <a:rPr lang="en-US" dirty="0" err="1" smtClean="0"/>
              <a:t>tempor</a:t>
            </a:r>
            <a:r>
              <a:rPr lang="en-US" dirty="0" smtClean="0"/>
              <a:t> </a:t>
            </a:r>
            <a:r>
              <a:rPr lang="en-US" dirty="0" err="1" smtClean="0"/>
              <a:t>incididunt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</a:t>
            </a:r>
            <a:r>
              <a:rPr lang="en-US" dirty="0" err="1" smtClean="0"/>
              <a:t>labore</a:t>
            </a:r>
            <a:r>
              <a:rPr lang="en-US" dirty="0" smtClean="0"/>
              <a:t> et </a:t>
            </a:r>
            <a:r>
              <a:rPr lang="en-US" dirty="0" err="1" smtClean="0"/>
              <a:t>dolore</a:t>
            </a:r>
            <a:r>
              <a:rPr lang="en-US" dirty="0" smtClean="0"/>
              <a:t> magna </a:t>
            </a:r>
            <a:r>
              <a:rPr lang="en-US" dirty="0" err="1" smtClean="0"/>
              <a:t>aliqua</a:t>
            </a:r>
            <a:r>
              <a:rPr lang="en-US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691068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22301" y="970419"/>
            <a:ext cx="2562225" cy="1015663"/>
          </a:xfrm>
        </p:spPr>
        <p:txBody>
          <a:bodyPr wrap="square" lIns="0">
            <a:spAutoFit/>
          </a:bodyPr>
          <a:lstStyle>
            <a:lvl1pPr>
              <a:defRPr/>
            </a:lvl1pPr>
          </a:lstStyle>
          <a:p>
            <a:r>
              <a:rPr lang="en-US" dirty="0" smtClean="0"/>
              <a:t>Use in Specific Populations</a:t>
            </a:r>
            <a:endParaRPr lang="en-US" dirty="0"/>
          </a:p>
        </p:txBody>
      </p:sp>
      <p:sp>
        <p:nvSpPr>
          <p:cNvPr id="15" name="Text Placeholder 19"/>
          <p:cNvSpPr>
            <a:spLocks noGrp="1"/>
          </p:cNvSpPr>
          <p:nvPr>
            <p:ph type="body" sz="quarter" idx="13" hasCustomPrompt="1"/>
          </p:nvPr>
        </p:nvSpPr>
        <p:spPr>
          <a:xfrm>
            <a:off x="922301" y="2136249"/>
            <a:ext cx="2562225" cy="2631490"/>
          </a:xfrm>
        </p:spPr>
        <p:txBody>
          <a:bodyPr wrap="square" lIns="0">
            <a:spAutoFit/>
          </a:bodyPr>
          <a:lstStyle>
            <a:lvl1pPr>
              <a:defRPr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, </a:t>
            </a:r>
            <a:r>
              <a:rPr lang="en-US" dirty="0" err="1" smtClean="0"/>
              <a:t>sed</a:t>
            </a:r>
            <a:r>
              <a:rPr lang="en-US" dirty="0" smtClean="0"/>
              <a:t> do </a:t>
            </a:r>
            <a:r>
              <a:rPr lang="en-US" dirty="0" err="1" smtClean="0"/>
              <a:t>eiusmod</a:t>
            </a:r>
            <a:r>
              <a:rPr lang="en-US" dirty="0" smtClean="0"/>
              <a:t> </a:t>
            </a:r>
            <a:r>
              <a:rPr lang="en-US" dirty="0" err="1" smtClean="0"/>
              <a:t>tempor</a:t>
            </a:r>
            <a:r>
              <a:rPr lang="en-US" dirty="0" smtClean="0"/>
              <a:t> </a:t>
            </a:r>
            <a:r>
              <a:rPr lang="en-US" dirty="0" err="1" smtClean="0"/>
              <a:t>incididunt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</a:t>
            </a:r>
            <a:r>
              <a:rPr lang="en-US" dirty="0" err="1" smtClean="0"/>
              <a:t>labore</a:t>
            </a:r>
            <a:r>
              <a:rPr lang="en-US" dirty="0" smtClean="0"/>
              <a:t> et </a:t>
            </a:r>
            <a:r>
              <a:rPr lang="en-US" dirty="0" err="1" smtClean="0"/>
              <a:t>dolore</a:t>
            </a:r>
            <a:r>
              <a:rPr lang="en-US" dirty="0" smtClean="0"/>
              <a:t> magna </a:t>
            </a:r>
            <a:r>
              <a:rPr lang="en-US" dirty="0" err="1" smtClean="0"/>
              <a:t>aliqua</a:t>
            </a:r>
            <a:r>
              <a:rPr lang="en-US" dirty="0" smtClean="0"/>
              <a:t>. </a:t>
            </a:r>
            <a:r>
              <a:rPr lang="en-US" dirty="0" err="1" smtClean="0"/>
              <a:t>Turpis</a:t>
            </a:r>
            <a:r>
              <a:rPr lang="en-US" dirty="0" smtClean="0"/>
              <a:t> </a:t>
            </a:r>
            <a:r>
              <a:rPr lang="en-US" dirty="0" err="1" smtClean="0"/>
              <a:t>egestas</a:t>
            </a:r>
            <a:r>
              <a:rPr lang="en-US" dirty="0" smtClean="0"/>
              <a:t> </a:t>
            </a:r>
            <a:r>
              <a:rPr lang="en-US" dirty="0" err="1" smtClean="0"/>
              <a:t>pretium</a:t>
            </a:r>
            <a:r>
              <a:rPr lang="en-US" dirty="0" smtClean="0"/>
              <a:t> </a:t>
            </a:r>
            <a:r>
              <a:rPr lang="en-US" dirty="0" err="1" smtClean="0"/>
              <a:t>aenean</a:t>
            </a:r>
            <a:r>
              <a:rPr lang="en-US" dirty="0" smtClean="0"/>
              <a:t> pharetra magna ac. Semper </a:t>
            </a:r>
            <a:r>
              <a:rPr lang="en-US" dirty="0" err="1" smtClean="0"/>
              <a:t>eget</a:t>
            </a:r>
            <a:r>
              <a:rPr lang="en-US" dirty="0" smtClean="0"/>
              <a:t> </a:t>
            </a:r>
            <a:r>
              <a:rPr lang="en-US" dirty="0" err="1" smtClean="0"/>
              <a:t>duis</a:t>
            </a:r>
            <a:r>
              <a:rPr lang="en-US" dirty="0" smtClean="0"/>
              <a:t> at </a:t>
            </a:r>
            <a:r>
              <a:rPr lang="en-US" dirty="0" err="1" smtClean="0"/>
              <a:t>tellus</a:t>
            </a:r>
            <a:r>
              <a:rPr lang="en-US" dirty="0" smtClean="0"/>
              <a:t>. Lacus </a:t>
            </a:r>
            <a:r>
              <a:rPr lang="en-US" dirty="0" err="1" smtClean="0"/>
              <a:t>vel</a:t>
            </a:r>
            <a:r>
              <a:rPr lang="en-US" dirty="0" smtClean="0"/>
              <a:t> </a:t>
            </a:r>
            <a:r>
              <a:rPr lang="en-US" dirty="0" err="1" smtClean="0"/>
              <a:t>facilisis</a:t>
            </a:r>
            <a:r>
              <a:rPr lang="en-US" dirty="0" smtClean="0"/>
              <a:t> </a:t>
            </a:r>
            <a:r>
              <a:rPr lang="en-US" dirty="0" err="1" smtClean="0"/>
              <a:t>volutpat</a:t>
            </a:r>
            <a:r>
              <a:rPr lang="en-US" dirty="0" smtClean="0"/>
              <a:t> </a:t>
            </a:r>
            <a:r>
              <a:rPr lang="en-US" dirty="0" err="1" smtClean="0"/>
              <a:t>est</a:t>
            </a:r>
            <a:r>
              <a:rPr lang="en-US" dirty="0" smtClean="0"/>
              <a:t> </a:t>
            </a:r>
            <a:r>
              <a:rPr lang="en-US" dirty="0" err="1" smtClean="0"/>
              <a:t>velit</a:t>
            </a:r>
            <a:r>
              <a:rPr lang="en-US" dirty="0" smtClean="0"/>
              <a:t> </a:t>
            </a:r>
            <a:r>
              <a:rPr lang="en-US" dirty="0" err="1" smtClean="0"/>
              <a:t>egestas</a:t>
            </a:r>
            <a:r>
              <a:rPr lang="en-US" dirty="0" smtClean="0"/>
              <a:t> dui id </a:t>
            </a:r>
            <a:r>
              <a:rPr lang="en-US" dirty="0" err="1" smtClean="0"/>
              <a:t>ornare</a:t>
            </a:r>
            <a:r>
              <a:rPr lang="en-US" dirty="0" smtClean="0"/>
              <a:t>. Nunc </a:t>
            </a:r>
            <a:r>
              <a:rPr lang="en-US" dirty="0" err="1" smtClean="0"/>
              <a:t>sed</a:t>
            </a:r>
            <a:r>
              <a:rPr lang="en-US" dirty="0" smtClean="0"/>
              <a:t> </a:t>
            </a:r>
            <a:r>
              <a:rPr lang="en-US" dirty="0" err="1" smtClean="0"/>
              <a:t>velit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 </a:t>
            </a:r>
            <a:r>
              <a:rPr lang="en-US" dirty="0" err="1" smtClean="0"/>
              <a:t>sodales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</a:t>
            </a:r>
            <a:r>
              <a:rPr lang="en-US" dirty="0" err="1" smtClean="0"/>
              <a:t>eu</a:t>
            </a:r>
            <a:r>
              <a:rPr lang="en-US" dirty="0" smtClean="0"/>
              <a:t> </a:t>
            </a:r>
            <a:r>
              <a:rPr lang="en-US" dirty="0" err="1" smtClean="0"/>
              <a:t>sem</a:t>
            </a:r>
            <a:r>
              <a:rPr lang="en-US" dirty="0" smtClean="0"/>
              <a:t> integer vitae. </a:t>
            </a:r>
            <a:r>
              <a:rPr lang="en-US" dirty="0" err="1" smtClean="0"/>
              <a:t>Amet</a:t>
            </a:r>
            <a:r>
              <a:rPr lang="en-US" dirty="0" smtClean="0"/>
              <a:t> </a:t>
            </a:r>
            <a:r>
              <a:rPr lang="en-US" dirty="0" err="1" smtClean="0"/>
              <a:t>massa</a:t>
            </a:r>
            <a:r>
              <a:rPr lang="en-US" dirty="0" smtClean="0"/>
              <a:t> vitae </a:t>
            </a:r>
            <a:r>
              <a:rPr lang="en-US" dirty="0" err="1" smtClean="0"/>
              <a:t>tortor</a:t>
            </a:r>
            <a:r>
              <a:rPr lang="en-US" dirty="0" smtClean="0"/>
              <a:t> </a:t>
            </a:r>
            <a:r>
              <a:rPr lang="en-US" dirty="0" err="1" smtClean="0"/>
              <a:t>condimentum</a:t>
            </a:r>
            <a:r>
              <a:rPr lang="en-US" dirty="0" smtClean="0"/>
              <a:t> </a:t>
            </a:r>
            <a:r>
              <a:rPr lang="en-US" dirty="0" err="1" smtClean="0"/>
              <a:t>lacinia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</a:t>
            </a:r>
            <a:r>
              <a:rPr lang="en-US" dirty="0" err="1" smtClean="0"/>
              <a:t>eros</a:t>
            </a:r>
            <a:r>
              <a:rPr lang="en-US" dirty="0" smtClean="0"/>
              <a:t>. 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9633441" y="203778"/>
            <a:ext cx="2065338" cy="2406747"/>
          </a:xfrm>
          <a:prstGeom prst="roundRect">
            <a:avLst/>
          </a:prstGeom>
          <a:pattFill prst="pct30">
            <a:fgClr>
              <a:srgbClr val="E65F7D"/>
            </a:fgClr>
            <a:bgClr>
              <a:schemeClr val="bg1"/>
            </a:bgClr>
          </a:pattFill>
        </p:spPr>
        <p:txBody>
          <a:bodyPr/>
          <a:lstStyle/>
          <a:p>
            <a:endParaRPr lang="en-US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9633441" y="2828041"/>
            <a:ext cx="2065338" cy="3879397"/>
          </a:xfrm>
          <a:prstGeom prst="roundRect">
            <a:avLst/>
          </a:prstGeom>
          <a:pattFill prst="pct30">
            <a:fgClr>
              <a:srgbClr val="E65F7D"/>
            </a:fgClr>
            <a:bgClr>
              <a:schemeClr val="bg1"/>
            </a:bgClr>
          </a:pattFill>
        </p:spPr>
        <p:txBody>
          <a:bodyPr/>
          <a:lstStyle/>
          <a:p>
            <a:endParaRPr lang="en-US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7342728" y="203778"/>
            <a:ext cx="2065338" cy="4528478"/>
          </a:xfrm>
          <a:prstGeom prst="roundRect">
            <a:avLst/>
          </a:prstGeom>
          <a:pattFill prst="pct30">
            <a:fgClr>
              <a:srgbClr val="E65F7D"/>
            </a:fgClr>
            <a:bgClr>
              <a:schemeClr val="bg1"/>
            </a:bgClr>
          </a:pattFill>
        </p:spPr>
        <p:txBody>
          <a:bodyPr/>
          <a:lstStyle/>
          <a:p>
            <a:endParaRPr lang="en-US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7342728" y="4917181"/>
            <a:ext cx="2065338" cy="1790258"/>
          </a:xfrm>
          <a:prstGeom prst="roundRect">
            <a:avLst/>
          </a:prstGeom>
          <a:pattFill prst="pct30">
            <a:fgClr>
              <a:srgbClr val="E65F7D"/>
            </a:fgClr>
            <a:bgClr>
              <a:schemeClr val="bg1"/>
            </a:bgClr>
          </a:pattFill>
        </p:spPr>
        <p:txBody>
          <a:bodyPr/>
          <a:lstStyle/>
          <a:p>
            <a:endParaRPr lang="en-US"/>
          </a:p>
        </p:txBody>
      </p:sp>
      <p:sp>
        <p:nvSpPr>
          <p:cNvPr id="18" name="Text Placeholder 19"/>
          <p:cNvSpPr>
            <a:spLocks noGrp="1"/>
          </p:cNvSpPr>
          <p:nvPr>
            <p:ph type="body" sz="quarter" idx="19" hasCustomPrompt="1"/>
          </p:nvPr>
        </p:nvSpPr>
        <p:spPr>
          <a:xfrm>
            <a:off x="4082059" y="4917181"/>
            <a:ext cx="2562225" cy="1361911"/>
          </a:xfrm>
        </p:spPr>
        <p:txBody>
          <a:bodyPr wrap="square" lIns="0">
            <a:spAutoFit/>
          </a:bodyPr>
          <a:lstStyle>
            <a:lvl1pPr>
              <a:defRPr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, </a:t>
            </a:r>
            <a:r>
              <a:rPr lang="en-US" dirty="0" err="1" smtClean="0"/>
              <a:t>sed</a:t>
            </a:r>
            <a:r>
              <a:rPr lang="en-US" dirty="0" smtClean="0"/>
              <a:t> do </a:t>
            </a:r>
            <a:r>
              <a:rPr lang="en-US" dirty="0" err="1" smtClean="0"/>
              <a:t>eiusmod</a:t>
            </a:r>
            <a:r>
              <a:rPr lang="en-US" dirty="0" smtClean="0"/>
              <a:t> </a:t>
            </a:r>
            <a:r>
              <a:rPr lang="en-US" dirty="0" err="1" smtClean="0"/>
              <a:t>tempor</a:t>
            </a:r>
            <a:r>
              <a:rPr lang="en-US" dirty="0" smtClean="0"/>
              <a:t> </a:t>
            </a:r>
            <a:r>
              <a:rPr lang="en-US" dirty="0" err="1" smtClean="0"/>
              <a:t>incididunt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</a:t>
            </a:r>
            <a:r>
              <a:rPr lang="en-US" dirty="0" err="1" smtClean="0"/>
              <a:t>labore</a:t>
            </a:r>
            <a:r>
              <a:rPr lang="en-US" dirty="0" smtClean="0"/>
              <a:t> et </a:t>
            </a:r>
            <a:r>
              <a:rPr lang="en-US" dirty="0" err="1" smtClean="0"/>
              <a:t>dolore</a:t>
            </a:r>
            <a:r>
              <a:rPr lang="en-US" dirty="0" smtClean="0"/>
              <a:t> magna </a:t>
            </a:r>
            <a:r>
              <a:rPr lang="en-US" dirty="0" err="1" smtClean="0"/>
              <a:t>aliqua</a:t>
            </a:r>
            <a:r>
              <a:rPr lang="en-US" dirty="0" smtClean="0"/>
              <a:t>. </a:t>
            </a:r>
            <a:r>
              <a:rPr lang="en-US" dirty="0" err="1" smtClean="0"/>
              <a:t>Turpis</a:t>
            </a:r>
            <a:r>
              <a:rPr lang="en-US" dirty="0" smtClean="0"/>
              <a:t> </a:t>
            </a:r>
            <a:r>
              <a:rPr lang="en-US" dirty="0" err="1" smtClean="0"/>
              <a:t>egestas</a:t>
            </a:r>
            <a:r>
              <a:rPr lang="en-US" dirty="0" smtClean="0"/>
              <a:t> </a:t>
            </a:r>
            <a:r>
              <a:rPr lang="en-US" dirty="0" err="1" smtClean="0"/>
              <a:t>pretium</a:t>
            </a:r>
            <a:r>
              <a:rPr lang="en-US" dirty="0" smtClean="0"/>
              <a:t> </a:t>
            </a:r>
            <a:r>
              <a:rPr lang="en-US" dirty="0" err="1" smtClean="0"/>
              <a:t>aenean</a:t>
            </a:r>
            <a:r>
              <a:rPr lang="en-US" dirty="0" smtClean="0"/>
              <a:t> pharetra magna ac. </a:t>
            </a:r>
          </a:p>
        </p:txBody>
      </p:sp>
      <p:sp>
        <p:nvSpPr>
          <p:cNvPr id="19" name="Text Placeholder 16"/>
          <p:cNvSpPr>
            <a:spLocks noGrp="1"/>
          </p:cNvSpPr>
          <p:nvPr>
            <p:ph type="body" sz="quarter" idx="20" hasCustomPrompt="1"/>
          </p:nvPr>
        </p:nvSpPr>
        <p:spPr>
          <a:xfrm>
            <a:off x="4082058" y="4501683"/>
            <a:ext cx="2562225" cy="415498"/>
          </a:xfrm>
        </p:spPr>
        <p:txBody>
          <a:bodyPr wrap="square" lIns="0">
            <a:spAutoFit/>
          </a:bodyPr>
          <a:lstStyle>
            <a:lvl1pPr>
              <a:defRPr sz="1400"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 smtClean="0"/>
              <a:t>Subtitle</a:t>
            </a:r>
            <a:endParaRPr lang="en-US" dirty="0"/>
          </a:p>
        </p:txBody>
      </p:sp>
      <p:pic>
        <p:nvPicPr>
          <p:cNvPr id="21" name="Picture 20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536"/>
          <a:stretch/>
        </p:blipFill>
        <p:spPr>
          <a:xfrm rot="5400000">
            <a:off x="4807295" y="-693794"/>
            <a:ext cx="1615389" cy="3002984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222" y="6013345"/>
            <a:ext cx="706181" cy="265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6866467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238625" y="1874857"/>
            <a:ext cx="3714750" cy="553998"/>
          </a:xfrm>
        </p:spPr>
        <p:txBody>
          <a:bodyPr wrap="square" lIns="0">
            <a:spAutoFit/>
          </a:bodyPr>
          <a:lstStyle>
            <a:lvl1pPr algn="ctr">
              <a:defRPr/>
            </a:lvl1pPr>
          </a:lstStyle>
          <a:p>
            <a:r>
              <a:rPr lang="en-US" dirty="0" smtClean="0"/>
              <a:t>Patent Information</a:t>
            </a:r>
            <a:endParaRPr lang="en-US" dirty="0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6096000" y="2552700"/>
            <a:ext cx="0" cy="2238375"/>
          </a:xfrm>
          <a:prstGeom prst="line">
            <a:avLst/>
          </a:prstGeom>
          <a:ln w="1905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9"/>
          <p:cNvSpPr>
            <a:spLocks noGrp="1"/>
          </p:cNvSpPr>
          <p:nvPr>
            <p:ph type="body" sz="quarter" idx="13" hasCustomPrompt="1"/>
          </p:nvPr>
        </p:nvSpPr>
        <p:spPr>
          <a:xfrm>
            <a:off x="6525544" y="2887547"/>
            <a:ext cx="2933539" cy="1361911"/>
          </a:xfrm>
        </p:spPr>
        <p:txBody>
          <a:bodyPr wrap="square" lIns="0">
            <a:spAutoFit/>
          </a:bodyPr>
          <a:lstStyle>
            <a:lvl1pPr algn="ctr">
              <a:defRPr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, </a:t>
            </a:r>
            <a:r>
              <a:rPr lang="en-US" dirty="0" err="1" smtClean="0"/>
              <a:t>sed</a:t>
            </a:r>
            <a:r>
              <a:rPr lang="en-US" dirty="0" smtClean="0"/>
              <a:t> do </a:t>
            </a:r>
            <a:r>
              <a:rPr lang="en-US" dirty="0" err="1" smtClean="0"/>
              <a:t>eiusmod</a:t>
            </a:r>
            <a:r>
              <a:rPr lang="en-US" dirty="0" smtClean="0"/>
              <a:t> </a:t>
            </a:r>
            <a:r>
              <a:rPr lang="en-US" dirty="0" err="1" smtClean="0"/>
              <a:t>tempor</a:t>
            </a:r>
            <a:r>
              <a:rPr lang="en-US" dirty="0" smtClean="0"/>
              <a:t> </a:t>
            </a:r>
            <a:r>
              <a:rPr lang="en-US" dirty="0" err="1" smtClean="0"/>
              <a:t>incididunt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</a:t>
            </a:r>
            <a:r>
              <a:rPr lang="en-US" dirty="0" err="1" smtClean="0"/>
              <a:t>labore</a:t>
            </a:r>
            <a:r>
              <a:rPr lang="en-US" dirty="0" smtClean="0"/>
              <a:t> et </a:t>
            </a:r>
            <a:r>
              <a:rPr lang="en-US" dirty="0" err="1" smtClean="0"/>
              <a:t>dolore</a:t>
            </a:r>
            <a:r>
              <a:rPr lang="en-US" dirty="0" smtClean="0"/>
              <a:t> magna </a:t>
            </a:r>
            <a:r>
              <a:rPr lang="en-US" dirty="0" err="1" smtClean="0"/>
              <a:t>aliqua</a:t>
            </a:r>
            <a:r>
              <a:rPr lang="en-US" dirty="0" smtClean="0"/>
              <a:t>. </a:t>
            </a:r>
            <a:r>
              <a:rPr lang="en-US" dirty="0" err="1" smtClean="0"/>
              <a:t>Turpis</a:t>
            </a:r>
            <a:r>
              <a:rPr lang="en-US" dirty="0" smtClean="0"/>
              <a:t> </a:t>
            </a:r>
            <a:r>
              <a:rPr lang="en-US" dirty="0" err="1" smtClean="0"/>
              <a:t>egestas</a:t>
            </a:r>
            <a:r>
              <a:rPr lang="en-US" dirty="0" smtClean="0"/>
              <a:t> </a:t>
            </a:r>
            <a:r>
              <a:rPr lang="en-US" dirty="0" err="1" smtClean="0"/>
              <a:t>pretium</a:t>
            </a:r>
            <a:r>
              <a:rPr lang="en-US" dirty="0" smtClean="0"/>
              <a:t> </a:t>
            </a:r>
            <a:r>
              <a:rPr lang="en-US" dirty="0" err="1" smtClean="0"/>
              <a:t>aenean</a:t>
            </a:r>
            <a:r>
              <a:rPr lang="en-US" dirty="0" smtClean="0"/>
              <a:t> pharetra magna ac. Semper </a:t>
            </a:r>
            <a:r>
              <a:rPr lang="en-US" dirty="0" err="1" smtClean="0"/>
              <a:t>eget</a:t>
            </a:r>
            <a:r>
              <a:rPr lang="en-US" dirty="0" smtClean="0"/>
              <a:t> </a:t>
            </a:r>
            <a:r>
              <a:rPr lang="en-US" dirty="0" err="1" smtClean="0"/>
              <a:t>duis</a:t>
            </a:r>
            <a:r>
              <a:rPr lang="en-US" dirty="0" smtClean="0"/>
              <a:t> at </a:t>
            </a:r>
            <a:r>
              <a:rPr lang="en-US" dirty="0" err="1" smtClean="0"/>
              <a:t>tellus</a:t>
            </a:r>
            <a:r>
              <a:rPr lang="en-US" dirty="0" smtClean="0"/>
              <a:t>. </a:t>
            </a:r>
          </a:p>
        </p:txBody>
      </p:sp>
      <p:sp>
        <p:nvSpPr>
          <p:cNvPr id="12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2732916" y="2887547"/>
            <a:ext cx="2933539" cy="1361911"/>
          </a:xfrm>
        </p:spPr>
        <p:txBody>
          <a:bodyPr wrap="square" lIns="0">
            <a:spAutoFit/>
          </a:bodyPr>
          <a:lstStyle>
            <a:lvl1pPr algn="ctr">
              <a:defRPr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, </a:t>
            </a:r>
            <a:r>
              <a:rPr lang="en-US" dirty="0" err="1" smtClean="0"/>
              <a:t>sed</a:t>
            </a:r>
            <a:r>
              <a:rPr lang="en-US" dirty="0" smtClean="0"/>
              <a:t> do </a:t>
            </a:r>
            <a:r>
              <a:rPr lang="en-US" dirty="0" err="1" smtClean="0"/>
              <a:t>eiusmod</a:t>
            </a:r>
            <a:r>
              <a:rPr lang="en-US" dirty="0" smtClean="0"/>
              <a:t> </a:t>
            </a:r>
            <a:r>
              <a:rPr lang="en-US" dirty="0" err="1" smtClean="0"/>
              <a:t>tempor</a:t>
            </a:r>
            <a:r>
              <a:rPr lang="en-US" dirty="0" smtClean="0"/>
              <a:t> </a:t>
            </a:r>
            <a:r>
              <a:rPr lang="en-US" dirty="0" err="1" smtClean="0"/>
              <a:t>incididunt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</a:t>
            </a:r>
            <a:r>
              <a:rPr lang="en-US" dirty="0" err="1" smtClean="0"/>
              <a:t>labore</a:t>
            </a:r>
            <a:r>
              <a:rPr lang="en-US" dirty="0" smtClean="0"/>
              <a:t> et </a:t>
            </a:r>
            <a:r>
              <a:rPr lang="en-US" dirty="0" err="1" smtClean="0"/>
              <a:t>dolore</a:t>
            </a:r>
            <a:r>
              <a:rPr lang="en-US" dirty="0" smtClean="0"/>
              <a:t> magna </a:t>
            </a:r>
            <a:r>
              <a:rPr lang="en-US" dirty="0" err="1" smtClean="0"/>
              <a:t>aliqua</a:t>
            </a:r>
            <a:r>
              <a:rPr lang="en-US" dirty="0" smtClean="0"/>
              <a:t>. </a:t>
            </a:r>
            <a:r>
              <a:rPr lang="en-US" dirty="0" err="1" smtClean="0"/>
              <a:t>Turpis</a:t>
            </a:r>
            <a:r>
              <a:rPr lang="en-US" dirty="0" smtClean="0"/>
              <a:t> </a:t>
            </a:r>
            <a:r>
              <a:rPr lang="en-US" dirty="0" err="1" smtClean="0"/>
              <a:t>egestas</a:t>
            </a:r>
            <a:r>
              <a:rPr lang="en-US" dirty="0" smtClean="0"/>
              <a:t> </a:t>
            </a:r>
            <a:r>
              <a:rPr lang="en-US" dirty="0" err="1" smtClean="0"/>
              <a:t>pretium</a:t>
            </a:r>
            <a:r>
              <a:rPr lang="en-US" dirty="0" smtClean="0"/>
              <a:t> </a:t>
            </a:r>
            <a:r>
              <a:rPr lang="en-US" dirty="0" err="1" smtClean="0"/>
              <a:t>aenean</a:t>
            </a:r>
            <a:r>
              <a:rPr lang="en-US" dirty="0" smtClean="0"/>
              <a:t> pharetra magna ac. Semper </a:t>
            </a:r>
            <a:r>
              <a:rPr lang="en-US" dirty="0" err="1" smtClean="0"/>
              <a:t>eget</a:t>
            </a:r>
            <a:r>
              <a:rPr lang="en-US" dirty="0" smtClean="0"/>
              <a:t> </a:t>
            </a:r>
            <a:r>
              <a:rPr lang="en-US" dirty="0" err="1" smtClean="0"/>
              <a:t>duis</a:t>
            </a:r>
            <a:r>
              <a:rPr lang="en-US" dirty="0" smtClean="0"/>
              <a:t> at </a:t>
            </a:r>
            <a:r>
              <a:rPr lang="en-US" dirty="0" err="1" smtClean="0"/>
              <a:t>tellus</a:t>
            </a:r>
            <a:r>
              <a:rPr lang="en-US" dirty="0" smtClean="0"/>
              <a:t>. 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2910" y="5321865"/>
            <a:ext cx="706181" cy="26574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577"/>
          <a:stretch/>
        </p:blipFill>
        <p:spPr>
          <a:xfrm rot="5400000">
            <a:off x="1753831" y="4795764"/>
            <a:ext cx="1121488" cy="3002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362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1508348" y="4362449"/>
            <a:ext cx="3113658" cy="1077218"/>
          </a:xfrm>
        </p:spPr>
        <p:txBody>
          <a:bodyPr wrap="square" lIns="0">
            <a:sp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 dirty="0" smtClean="0"/>
              <a:t>New Innovation</a:t>
            </a:r>
            <a:br>
              <a:rPr lang="en-US" dirty="0" smtClean="0"/>
            </a:br>
            <a:r>
              <a:rPr lang="en-US" dirty="0" smtClean="0"/>
              <a:t>in Medication</a:t>
            </a:r>
            <a:endParaRPr lang="en-US" dirty="0"/>
          </a:p>
        </p:txBody>
      </p:sp>
      <p:sp>
        <p:nvSpPr>
          <p:cNvPr id="18" name="Text Placeholder 19"/>
          <p:cNvSpPr>
            <a:spLocks noGrp="1"/>
          </p:cNvSpPr>
          <p:nvPr>
            <p:ph type="body" sz="quarter" idx="21" hasCustomPrompt="1"/>
          </p:nvPr>
        </p:nvSpPr>
        <p:spPr>
          <a:xfrm>
            <a:off x="1527397" y="5420617"/>
            <a:ext cx="3113659" cy="854080"/>
          </a:xfrm>
        </p:spPr>
        <p:txBody>
          <a:bodyPr wrap="square" lIns="0">
            <a:spAutoFit/>
          </a:bodyPr>
          <a:lstStyle>
            <a:lvl1pPr>
              <a:defRPr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vel</a:t>
            </a:r>
            <a:r>
              <a:rPr lang="en-US" dirty="0" smtClean="0"/>
              <a:t> ex </a:t>
            </a:r>
            <a:r>
              <a:rPr lang="en-US" dirty="0" err="1" smtClean="0"/>
              <a:t>aperiam</a:t>
            </a:r>
            <a:r>
              <a:rPr lang="en-US" dirty="0" smtClean="0"/>
              <a:t> </a:t>
            </a:r>
            <a:r>
              <a:rPr lang="en-US" dirty="0" err="1" smtClean="0"/>
              <a:t>salutandi</a:t>
            </a:r>
            <a:r>
              <a:rPr lang="en-US" dirty="0" smtClean="0"/>
              <a:t> </a:t>
            </a:r>
            <a:r>
              <a:rPr lang="en-US" dirty="0" err="1" smtClean="0"/>
              <a:t>sententiae</a:t>
            </a:r>
            <a:r>
              <a:rPr lang="en-US" dirty="0" smtClean="0"/>
              <a:t>, </a:t>
            </a:r>
            <a:r>
              <a:rPr lang="en-US" dirty="0" err="1" smtClean="0"/>
              <a:t>velit</a:t>
            </a:r>
            <a:r>
              <a:rPr lang="en-US" dirty="0" smtClean="0"/>
              <a:t> </a:t>
            </a:r>
            <a:r>
              <a:rPr lang="en-US" dirty="0" err="1" smtClean="0"/>
              <a:t>laudem</a:t>
            </a:r>
            <a:r>
              <a:rPr lang="en-US" dirty="0" smtClean="0"/>
              <a:t> id </a:t>
            </a:r>
            <a:r>
              <a:rPr lang="en-US" dirty="0" err="1" smtClean="0"/>
              <a:t>eam</a:t>
            </a:r>
            <a:r>
              <a:rPr lang="en-US" dirty="0" smtClean="0"/>
              <a:t>, </a:t>
            </a:r>
            <a:r>
              <a:rPr lang="en-US" dirty="0" err="1" smtClean="0"/>
              <a:t>vivendo</a:t>
            </a:r>
            <a:r>
              <a:rPr lang="en-US" dirty="0" smtClean="0"/>
              <a:t> </a:t>
            </a:r>
            <a:r>
              <a:rPr lang="en-US" dirty="0" err="1" smtClean="0"/>
              <a:t>menandri</a:t>
            </a:r>
            <a:r>
              <a:rPr lang="en-US" dirty="0" smtClean="0"/>
              <a:t> </a:t>
            </a:r>
            <a:r>
              <a:rPr lang="en-US" dirty="0" err="1" smtClean="0"/>
              <a:t>accommodare</a:t>
            </a:r>
            <a:r>
              <a:rPr lang="en-US" dirty="0" smtClean="0"/>
              <a:t> an vis. </a:t>
            </a:r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17" t="12442" r="1"/>
          <a:stretch/>
        </p:blipFill>
        <p:spPr>
          <a:xfrm rot="5400000">
            <a:off x="6874446" y="-121221"/>
            <a:ext cx="5186808" cy="5429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9508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962400" y="1093807"/>
            <a:ext cx="4267200" cy="553998"/>
          </a:xfrm>
        </p:spPr>
        <p:txBody>
          <a:bodyPr>
            <a:spAutoFit/>
          </a:bodyPr>
          <a:lstStyle>
            <a:lvl1pPr algn="ctr">
              <a:defRPr baseline="0"/>
            </a:lvl1pPr>
          </a:lstStyle>
          <a:p>
            <a:r>
              <a:rPr lang="en-US" dirty="0" smtClean="0"/>
              <a:t>Our R&amp;D Team</a:t>
            </a:r>
            <a:endParaRPr lang="en-US" dirty="0"/>
          </a:p>
        </p:txBody>
      </p:sp>
      <p:sp>
        <p:nvSpPr>
          <p:cNvPr id="6" name="Picture Placeholder 22"/>
          <p:cNvSpPr>
            <a:spLocks noGrp="1"/>
          </p:cNvSpPr>
          <p:nvPr>
            <p:ph type="pic" sz="quarter" idx="13"/>
          </p:nvPr>
        </p:nvSpPr>
        <p:spPr>
          <a:xfrm>
            <a:off x="3890860" y="2140734"/>
            <a:ext cx="1649416" cy="1649414"/>
          </a:xfrm>
          <a:prstGeom prst="ellipse">
            <a:avLst/>
          </a:prstGeom>
          <a:pattFill prst="pct25">
            <a:fgClr>
              <a:srgbClr val="DB36AD"/>
            </a:fgClr>
            <a:bgClr>
              <a:schemeClr val="bg1"/>
            </a:bgClr>
          </a:pattFill>
        </p:spPr>
        <p:txBody>
          <a:bodyPr/>
          <a:lstStyle/>
          <a:p>
            <a:endParaRPr lang="en-US" dirty="0"/>
          </a:p>
        </p:txBody>
      </p:sp>
      <p:sp>
        <p:nvSpPr>
          <p:cNvPr id="7" name="Picture Placeholder 22"/>
          <p:cNvSpPr>
            <a:spLocks noGrp="1"/>
          </p:cNvSpPr>
          <p:nvPr>
            <p:ph type="pic" sz="quarter" idx="14"/>
          </p:nvPr>
        </p:nvSpPr>
        <p:spPr>
          <a:xfrm>
            <a:off x="6679516" y="2140734"/>
            <a:ext cx="1649416" cy="1649414"/>
          </a:xfrm>
          <a:prstGeom prst="ellipse">
            <a:avLst/>
          </a:prstGeom>
          <a:pattFill prst="pct25">
            <a:fgClr>
              <a:srgbClr val="DB36AD"/>
            </a:fgClr>
            <a:bgClr>
              <a:schemeClr val="bg1"/>
            </a:bgClr>
          </a:pattFill>
        </p:spPr>
        <p:txBody>
          <a:bodyPr/>
          <a:lstStyle/>
          <a:p>
            <a:endParaRPr lang="en-US" dirty="0"/>
          </a:p>
        </p:txBody>
      </p:sp>
      <p:sp>
        <p:nvSpPr>
          <p:cNvPr id="8" name="Picture Placeholder 22"/>
          <p:cNvSpPr>
            <a:spLocks noGrp="1"/>
          </p:cNvSpPr>
          <p:nvPr>
            <p:ph type="pic" sz="quarter" idx="16"/>
          </p:nvPr>
        </p:nvSpPr>
        <p:spPr>
          <a:xfrm>
            <a:off x="3890860" y="4283077"/>
            <a:ext cx="1649416" cy="1649414"/>
          </a:xfrm>
          <a:prstGeom prst="ellipse">
            <a:avLst/>
          </a:prstGeom>
          <a:pattFill prst="pct25">
            <a:fgClr>
              <a:srgbClr val="DB36AD"/>
            </a:fgClr>
            <a:bgClr>
              <a:schemeClr val="bg1"/>
            </a:bgClr>
          </a:pattFill>
        </p:spPr>
        <p:txBody>
          <a:bodyPr/>
          <a:lstStyle/>
          <a:p>
            <a:endParaRPr lang="en-US" dirty="0"/>
          </a:p>
        </p:txBody>
      </p:sp>
      <p:sp>
        <p:nvSpPr>
          <p:cNvPr id="9" name="Picture Placeholder 22"/>
          <p:cNvSpPr>
            <a:spLocks noGrp="1"/>
          </p:cNvSpPr>
          <p:nvPr>
            <p:ph type="pic" sz="quarter" idx="19"/>
          </p:nvPr>
        </p:nvSpPr>
        <p:spPr>
          <a:xfrm>
            <a:off x="6679516" y="4283077"/>
            <a:ext cx="1649416" cy="1649414"/>
          </a:xfrm>
          <a:prstGeom prst="ellipse">
            <a:avLst/>
          </a:prstGeom>
          <a:pattFill prst="pct25">
            <a:fgClr>
              <a:srgbClr val="DB36AD"/>
            </a:fgClr>
            <a:bgClr>
              <a:schemeClr val="bg1"/>
            </a:bgClr>
          </a:pattFill>
        </p:spPr>
        <p:txBody>
          <a:bodyPr/>
          <a:lstStyle/>
          <a:p>
            <a:endParaRPr lang="en-US" dirty="0"/>
          </a:p>
        </p:txBody>
      </p:sp>
      <p:sp>
        <p:nvSpPr>
          <p:cNvPr id="11" name="Text Placeholder 16"/>
          <p:cNvSpPr>
            <a:spLocks noGrp="1"/>
          </p:cNvSpPr>
          <p:nvPr>
            <p:ph type="body" sz="quarter" idx="20" hasCustomPrompt="1"/>
          </p:nvPr>
        </p:nvSpPr>
        <p:spPr>
          <a:xfrm>
            <a:off x="8883326" y="2228900"/>
            <a:ext cx="1169692" cy="415498"/>
          </a:xfrm>
        </p:spPr>
        <p:txBody>
          <a:bodyPr lIns="0">
            <a:spAutoFit/>
          </a:bodyPr>
          <a:lstStyle>
            <a:lvl1pPr>
              <a:defRPr sz="1400"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 smtClean="0"/>
              <a:t>Subtitle</a:t>
            </a:r>
            <a:endParaRPr lang="en-US" dirty="0"/>
          </a:p>
        </p:txBody>
      </p:sp>
      <p:sp>
        <p:nvSpPr>
          <p:cNvPr id="12" name="Text Placeholder 19"/>
          <p:cNvSpPr>
            <a:spLocks noGrp="1"/>
          </p:cNvSpPr>
          <p:nvPr>
            <p:ph type="body" sz="quarter" idx="21" hasCustomPrompt="1"/>
          </p:nvPr>
        </p:nvSpPr>
        <p:spPr>
          <a:xfrm>
            <a:off x="8883327" y="2559495"/>
            <a:ext cx="2571749" cy="1107996"/>
          </a:xfrm>
        </p:spPr>
        <p:txBody>
          <a:bodyPr wrap="square" lIns="0">
            <a:spAutoFit/>
          </a:bodyPr>
          <a:lstStyle>
            <a:lvl1pPr>
              <a:defRPr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vel</a:t>
            </a:r>
            <a:r>
              <a:rPr lang="en-US" dirty="0" smtClean="0"/>
              <a:t> ex </a:t>
            </a:r>
            <a:r>
              <a:rPr lang="en-US" dirty="0" err="1" smtClean="0"/>
              <a:t>aperiam</a:t>
            </a:r>
            <a:r>
              <a:rPr lang="en-US" dirty="0" smtClean="0"/>
              <a:t> </a:t>
            </a:r>
            <a:r>
              <a:rPr lang="en-US" dirty="0" err="1" smtClean="0"/>
              <a:t>salutandi</a:t>
            </a:r>
            <a:r>
              <a:rPr lang="en-US" dirty="0" smtClean="0"/>
              <a:t> </a:t>
            </a:r>
            <a:r>
              <a:rPr lang="en-US" dirty="0" err="1" smtClean="0"/>
              <a:t>sententiae</a:t>
            </a:r>
            <a:r>
              <a:rPr lang="en-US" dirty="0" smtClean="0"/>
              <a:t>, </a:t>
            </a:r>
            <a:r>
              <a:rPr lang="en-US" dirty="0" err="1" smtClean="0"/>
              <a:t>velit</a:t>
            </a:r>
            <a:r>
              <a:rPr lang="en-US" dirty="0" smtClean="0"/>
              <a:t> </a:t>
            </a:r>
            <a:r>
              <a:rPr lang="en-US" dirty="0" err="1" smtClean="0"/>
              <a:t>laudem</a:t>
            </a:r>
            <a:r>
              <a:rPr lang="en-US" dirty="0" smtClean="0"/>
              <a:t> id </a:t>
            </a:r>
            <a:r>
              <a:rPr lang="en-US" dirty="0" err="1" smtClean="0"/>
              <a:t>eam</a:t>
            </a:r>
            <a:r>
              <a:rPr lang="en-US" dirty="0" smtClean="0"/>
              <a:t>, </a:t>
            </a:r>
            <a:r>
              <a:rPr lang="en-US" dirty="0" err="1" smtClean="0"/>
              <a:t>vivendo</a:t>
            </a:r>
            <a:r>
              <a:rPr lang="en-US" dirty="0" smtClean="0"/>
              <a:t> </a:t>
            </a:r>
            <a:r>
              <a:rPr lang="en-US" dirty="0" err="1" smtClean="0"/>
              <a:t>menandri</a:t>
            </a:r>
            <a:r>
              <a:rPr lang="en-US" dirty="0" smtClean="0"/>
              <a:t> </a:t>
            </a:r>
            <a:r>
              <a:rPr lang="en-US" dirty="0" err="1" smtClean="0"/>
              <a:t>accommodare</a:t>
            </a:r>
            <a:r>
              <a:rPr lang="en-US" dirty="0" smtClean="0"/>
              <a:t> an vis. </a:t>
            </a:r>
          </a:p>
        </p:txBody>
      </p:sp>
      <p:sp>
        <p:nvSpPr>
          <p:cNvPr id="13" name="Text Placeholder 16"/>
          <p:cNvSpPr>
            <a:spLocks noGrp="1"/>
          </p:cNvSpPr>
          <p:nvPr>
            <p:ph type="body" sz="quarter" idx="22" hasCustomPrompt="1"/>
          </p:nvPr>
        </p:nvSpPr>
        <p:spPr>
          <a:xfrm>
            <a:off x="8883326" y="4283077"/>
            <a:ext cx="1169692" cy="415498"/>
          </a:xfrm>
        </p:spPr>
        <p:txBody>
          <a:bodyPr lIns="0">
            <a:spAutoFit/>
          </a:bodyPr>
          <a:lstStyle>
            <a:lvl1pPr>
              <a:defRPr sz="1400"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 smtClean="0"/>
              <a:t>Subtitle</a:t>
            </a:r>
            <a:endParaRPr lang="en-US" dirty="0"/>
          </a:p>
        </p:txBody>
      </p:sp>
      <p:sp>
        <p:nvSpPr>
          <p:cNvPr id="14" name="Text Placeholder 19"/>
          <p:cNvSpPr>
            <a:spLocks noGrp="1"/>
          </p:cNvSpPr>
          <p:nvPr>
            <p:ph type="body" sz="quarter" idx="23" hasCustomPrompt="1"/>
          </p:nvPr>
        </p:nvSpPr>
        <p:spPr>
          <a:xfrm>
            <a:off x="8883327" y="4613672"/>
            <a:ext cx="2571749" cy="1107996"/>
          </a:xfrm>
        </p:spPr>
        <p:txBody>
          <a:bodyPr wrap="square" lIns="0">
            <a:spAutoFit/>
          </a:bodyPr>
          <a:lstStyle>
            <a:lvl1pPr>
              <a:defRPr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vel</a:t>
            </a:r>
            <a:r>
              <a:rPr lang="en-US" dirty="0" smtClean="0"/>
              <a:t> ex </a:t>
            </a:r>
            <a:r>
              <a:rPr lang="en-US" dirty="0" err="1" smtClean="0"/>
              <a:t>aperiam</a:t>
            </a:r>
            <a:r>
              <a:rPr lang="en-US" dirty="0" smtClean="0"/>
              <a:t> </a:t>
            </a:r>
            <a:r>
              <a:rPr lang="en-US" dirty="0" err="1" smtClean="0"/>
              <a:t>salutandi</a:t>
            </a:r>
            <a:r>
              <a:rPr lang="en-US" dirty="0" smtClean="0"/>
              <a:t> </a:t>
            </a:r>
            <a:r>
              <a:rPr lang="en-US" dirty="0" err="1" smtClean="0"/>
              <a:t>sententiae</a:t>
            </a:r>
            <a:r>
              <a:rPr lang="en-US" dirty="0" smtClean="0"/>
              <a:t>, </a:t>
            </a:r>
            <a:r>
              <a:rPr lang="en-US" dirty="0" err="1" smtClean="0"/>
              <a:t>velit</a:t>
            </a:r>
            <a:r>
              <a:rPr lang="en-US" dirty="0" smtClean="0"/>
              <a:t> </a:t>
            </a:r>
            <a:r>
              <a:rPr lang="en-US" dirty="0" err="1" smtClean="0"/>
              <a:t>laudem</a:t>
            </a:r>
            <a:r>
              <a:rPr lang="en-US" dirty="0" smtClean="0"/>
              <a:t> id </a:t>
            </a:r>
            <a:r>
              <a:rPr lang="en-US" dirty="0" err="1" smtClean="0"/>
              <a:t>eam</a:t>
            </a:r>
            <a:r>
              <a:rPr lang="en-US" dirty="0" smtClean="0"/>
              <a:t>, </a:t>
            </a:r>
            <a:r>
              <a:rPr lang="en-US" dirty="0" err="1" smtClean="0"/>
              <a:t>vivendo</a:t>
            </a:r>
            <a:r>
              <a:rPr lang="en-US" dirty="0" smtClean="0"/>
              <a:t> </a:t>
            </a:r>
            <a:r>
              <a:rPr lang="en-US" dirty="0" err="1" smtClean="0"/>
              <a:t>menandri</a:t>
            </a:r>
            <a:r>
              <a:rPr lang="en-US" dirty="0" smtClean="0"/>
              <a:t> </a:t>
            </a:r>
            <a:r>
              <a:rPr lang="en-US" dirty="0" err="1" smtClean="0"/>
              <a:t>accommodare</a:t>
            </a:r>
            <a:r>
              <a:rPr lang="en-US" dirty="0" smtClean="0"/>
              <a:t> an vis. </a:t>
            </a:r>
          </a:p>
        </p:txBody>
      </p:sp>
      <p:sp>
        <p:nvSpPr>
          <p:cNvPr id="15" name="Text Placeholder 16"/>
          <p:cNvSpPr>
            <a:spLocks noGrp="1"/>
          </p:cNvSpPr>
          <p:nvPr>
            <p:ph type="body" sz="quarter" idx="24" hasCustomPrompt="1"/>
          </p:nvPr>
        </p:nvSpPr>
        <p:spPr>
          <a:xfrm>
            <a:off x="2166773" y="2228900"/>
            <a:ext cx="1169692" cy="415498"/>
          </a:xfrm>
        </p:spPr>
        <p:txBody>
          <a:bodyPr lIns="0" rIns="0">
            <a:spAutoFit/>
          </a:bodyPr>
          <a:lstStyle>
            <a:lvl1pPr algn="r">
              <a:defRPr sz="1400"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 smtClean="0"/>
              <a:t>Subtitle</a:t>
            </a:r>
            <a:endParaRPr lang="en-US" dirty="0"/>
          </a:p>
        </p:txBody>
      </p:sp>
      <p:sp>
        <p:nvSpPr>
          <p:cNvPr id="16" name="Text Placeholder 19"/>
          <p:cNvSpPr>
            <a:spLocks noGrp="1"/>
          </p:cNvSpPr>
          <p:nvPr>
            <p:ph type="body" sz="quarter" idx="25" hasCustomPrompt="1"/>
          </p:nvPr>
        </p:nvSpPr>
        <p:spPr>
          <a:xfrm>
            <a:off x="764716" y="2559495"/>
            <a:ext cx="2571749" cy="1107996"/>
          </a:xfrm>
        </p:spPr>
        <p:txBody>
          <a:bodyPr wrap="square" lIns="0" rIns="0">
            <a:spAutoFit/>
          </a:bodyPr>
          <a:lstStyle>
            <a:lvl1pPr algn="r">
              <a:defRPr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vel</a:t>
            </a:r>
            <a:r>
              <a:rPr lang="en-US" dirty="0" smtClean="0"/>
              <a:t> ex </a:t>
            </a:r>
            <a:r>
              <a:rPr lang="en-US" dirty="0" err="1" smtClean="0"/>
              <a:t>aperiam</a:t>
            </a:r>
            <a:r>
              <a:rPr lang="en-US" dirty="0" smtClean="0"/>
              <a:t> </a:t>
            </a:r>
            <a:r>
              <a:rPr lang="en-US" dirty="0" err="1" smtClean="0"/>
              <a:t>salutandi</a:t>
            </a:r>
            <a:r>
              <a:rPr lang="en-US" dirty="0" smtClean="0"/>
              <a:t> </a:t>
            </a:r>
            <a:r>
              <a:rPr lang="en-US" dirty="0" err="1" smtClean="0"/>
              <a:t>sententiae</a:t>
            </a:r>
            <a:r>
              <a:rPr lang="en-US" dirty="0" smtClean="0"/>
              <a:t>, </a:t>
            </a:r>
            <a:r>
              <a:rPr lang="en-US" dirty="0" err="1" smtClean="0"/>
              <a:t>velit</a:t>
            </a:r>
            <a:r>
              <a:rPr lang="en-US" dirty="0" smtClean="0"/>
              <a:t> </a:t>
            </a:r>
            <a:r>
              <a:rPr lang="en-US" dirty="0" err="1" smtClean="0"/>
              <a:t>laudem</a:t>
            </a:r>
            <a:r>
              <a:rPr lang="en-US" dirty="0" smtClean="0"/>
              <a:t> id </a:t>
            </a:r>
            <a:r>
              <a:rPr lang="en-US" dirty="0" err="1" smtClean="0"/>
              <a:t>eam</a:t>
            </a:r>
            <a:r>
              <a:rPr lang="en-US" dirty="0" smtClean="0"/>
              <a:t>, </a:t>
            </a:r>
            <a:r>
              <a:rPr lang="en-US" dirty="0" err="1" smtClean="0"/>
              <a:t>vivendo</a:t>
            </a:r>
            <a:r>
              <a:rPr lang="en-US" dirty="0" smtClean="0"/>
              <a:t> </a:t>
            </a:r>
            <a:r>
              <a:rPr lang="en-US" dirty="0" err="1" smtClean="0"/>
              <a:t>menandri</a:t>
            </a:r>
            <a:r>
              <a:rPr lang="en-US" dirty="0" smtClean="0"/>
              <a:t> </a:t>
            </a:r>
            <a:r>
              <a:rPr lang="en-US" dirty="0" err="1" smtClean="0"/>
              <a:t>accommodare</a:t>
            </a:r>
            <a:r>
              <a:rPr lang="en-US" dirty="0" smtClean="0"/>
              <a:t> an vis. 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26" hasCustomPrompt="1"/>
          </p:nvPr>
        </p:nvSpPr>
        <p:spPr>
          <a:xfrm>
            <a:off x="2166773" y="4283077"/>
            <a:ext cx="1169692" cy="415498"/>
          </a:xfrm>
        </p:spPr>
        <p:txBody>
          <a:bodyPr lIns="0" rIns="0">
            <a:spAutoFit/>
          </a:bodyPr>
          <a:lstStyle>
            <a:lvl1pPr algn="r">
              <a:defRPr sz="1400"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 smtClean="0"/>
              <a:t>Subtitle</a:t>
            </a:r>
            <a:endParaRPr lang="en-US" dirty="0"/>
          </a:p>
        </p:txBody>
      </p:sp>
      <p:sp>
        <p:nvSpPr>
          <p:cNvPr id="18" name="Text Placeholder 19"/>
          <p:cNvSpPr>
            <a:spLocks noGrp="1"/>
          </p:cNvSpPr>
          <p:nvPr>
            <p:ph type="body" sz="quarter" idx="27" hasCustomPrompt="1"/>
          </p:nvPr>
        </p:nvSpPr>
        <p:spPr>
          <a:xfrm>
            <a:off x="764716" y="4613672"/>
            <a:ext cx="2571749" cy="1107996"/>
          </a:xfrm>
        </p:spPr>
        <p:txBody>
          <a:bodyPr wrap="square" lIns="0" rIns="0">
            <a:spAutoFit/>
          </a:bodyPr>
          <a:lstStyle>
            <a:lvl1pPr algn="r">
              <a:defRPr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vel</a:t>
            </a:r>
            <a:r>
              <a:rPr lang="en-US" dirty="0" smtClean="0"/>
              <a:t> ex </a:t>
            </a:r>
            <a:r>
              <a:rPr lang="en-US" dirty="0" err="1" smtClean="0"/>
              <a:t>aperiam</a:t>
            </a:r>
            <a:r>
              <a:rPr lang="en-US" dirty="0" smtClean="0"/>
              <a:t> </a:t>
            </a:r>
            <a:r>
              <a:rPr lang="en-US" dirty="0" err="1" smtClean="0"/>
              <a:t>salutandi</a:t>
            </a:r>
            <a:r>
              <a:rPr lang="en-US" dirty="0" smtClean="0"/>
              <a:t> </a:t>
            </a:r>
            <a:r>
              <a:rPr lang="en-US" dirty="0" err="1" smtClean="0"/>
              <a:t>sententiae</a:t>
            </a:r>
            <a:r>
              <a:rPr lang="en-US" dirty="0" smtClean="0"/>
              <a:t>, </a:t>
            </a:r>
            <a:r>
              <a:rPr lang="en-US" dirty="0" err="1" smtClean="0"/>
              <a:t>velit</a:t>
            </a:r>
            <a:r>
              <a:rPr lang="en-US" dirty="0" smtClean="0"/>
              <a:t> </a:t>
            </a:r>
            <a:r>
              <a:rPr lang="en-US" dirty="0" err="1" smtClean="0"/>
              <a:t>laudem</a:t>
            </a:r>
            <a:r>
              <a:rPr lang="en-US" dirty="0" smtClean="0"/>
              <a:t> id </a:t>
            </a:r>
            <a:r>
              <a:rPr lang="en-US" dirty="0" err="1" smtClean="0"/>
              <a:t>eam</a:t>
            </a:r>
            <a:r>
              <a:rPr lang="en-US" dirty="0" smtClean="0"/>
              <a:t>, </a:t>
            </a:r>
            <a:r>
              <a:rPr lang="en-US" dirty="0" err="1" smtClean="0"/>
              <a:t>vivendo</a:t>
            </a:r>
            <a:r>
              <a:rPr lang="en-US" dirty="0" smtClean="0"/>
              <a:t> </a:t>
            </a:r>
            <a:r>
              <a:rPr lang="en-US" dirty="0" err="1" smtClean="0"/>
              <a:t>menandri</a:t>
            </a:r>
            <a:r>
              <a:rPr lang="en-US" dirty="0" smtClean="0"/>
              <a:t> </a:t>
            </a:r>
            <a:r>
              <a:rPr lang="en-US" dirty="0" err="1" smtClean="0"/>
              <a:t>accommodare</a:t>
            </a:r>
            <a:r>
              <a:rPr lang="en-US" dirty="0" smtClean="0"/>
              <a:t> an vis. </a:t>
            </a:r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2910" y="6288419"/>
            <a:ext cx="706181" cy="265747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536"/>
          <a:stretch/>
        </p:blipFill>
        <p:spPr>
          <a:xfrm rot="5400000">
            <a:off x="9024976" y="-693794"/>
            <a:ext cx="1615389" cy="3002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46897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918294"/>
            <a:ext cx="4124325" cy="553998"/>
          </a:xfrm>
        </p:spPr>
        <p:txBody>
          <a:bodyPr wrap="square" lIns="0">
            <a:spAutoFit/>
          </a:bodyPr>
          <a:lstStyle/>
          <a:p>
            <a:r>
              <a:rPr lang="en-US" dirty="0" smtClean="0"/>
              <a:t>Independent Researches</a:t>
            </a:r>
            <a:endParaRPr lang="en-US" dirty="0"/>
          </a:p>
        </p:txBody>
      </p:sp>
      <p:sp>
        <p:nvSpPr>
          <p:cNvPr id="7" name="Chart Placeholder 6"/>
          <p:cNvSpPr>
            <a:spLocks noGrp="1"/>
          </p:cNvSpPr>
          <p:nvPr>
            <p:ph type="chart" sz="quarter" idx="10"/>
          </p:nvPr>
        </p:nvSpPr>
        <p:spPr>
          <a:xfrm>
            <a:off x="7277100" y="349653"/>
            <a:ext cx="3686175" cy="1954212"/>
          </a:xfrm>
          <a:pattFill prst="pct25">
            <a:fgClr>
              <a:srgbClr val="E65F7D"/>
            </a:fgClr>
            <a:bgClr>
              <a:schemeClr val="bg1"/>
            </a:bgClr>
          </a:pattFill>
        </p:spPr>
        <p:txBody>
          <a:bodyPr/>
          <a:lstStyle/>
          <a:p>
            <a:endParaRPr lang="en-US" dirty="0"/>
          </a:p>
        </p:txBody>
      </p:sp>
      <p:sp>
        <p:nvSpPr>
          <p:cNvPr id="9" name="Chart Placeholder 6"/>
          <p:cNvSpPr>
            <a:spLocks noGrp="1"/>
          </p:cNvSpPr>
          <p:nvPr>
            <p:ph type="chart" sz="quarter" idx="12"/>
          </p:nvPr>
        </p:nvSpPr>
        <p:spPr>
          <a:xfrm>
            <a:off x="838200" y="1903413"/>
            <a:ext cx="5257800" cy="3516312"/>
          </a:xfrm>
          <a:pattFill prst="pct25">
            <a:fgClr>
              <a:srgbClr val="E65F7D"/>
            </a:fgClr>
            <a:bgClr>
              <a:schemeClr val="bg1"/>
            </a:bgClr>
          </a:pattFill>
        </p:spPr>
        <p:txBody>
          <a:bodyPr/>
          <a:lstStyle/>
          <a:p>
            <a:endParaRPr lang="en-US"/>
          </a:p>
        </p:txBody>
      </p:sp>
      <p:sp>
        <p:nvSpPr>
          <p:cNvPr id="13" name="Text Placeholder 19"/>
          <p:cNvSpPr>
            <a:spLocks noGrp="1"/>
          </p:cNvSpPr>
          <p:nvPr>
            <p:ph type="body" sz="quarter" idx="23" hasCustomPrompt="1"/>
          </p:nvPr>
        </p:nvSpPr>
        <p:spPr>
          <a:xfrm>
            <a:off x="1539552" y="5801038"/>
            <a:ext cx="4556448" cy="600164"/>
          </a:xfrm>
        </p:spPr>
        <p:txBody>
          <a:bodyPr wrap="square" lIns="0">
            <a:spAutoFit/>
          </a:bodyPr>
          <a:lstStyle>
            <a:lvl1pPr>
              <a:defRPr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vel</a:t>
            </a:r>
            <a:r>
              <a:rPr lang="en-US" dirty="0" smtClean="0"/>
              <a:t> ex </a:t>
            </a:r>
            <a:r>
              <a:rPr lang="en-US" dirty="0" err="1" smtClean="0"/>
              <a:t>aperiam</a:t>
            </a:r>
            <a:r>
              <a:rPr lang="en-US" dirty="0" smtClean="0"/>
              <a:t> </a:t>
            </a:r>
            <a:r>
              <a:rPr lang="en-US" dirty="0" err="1" smtClean="0"/>
              <a:t>salutandi</a:t>
            </a:r>
            <a:r>
              <a:rPr lang="en-US" dirty="0" smtClean="0"/>
              <a:t> </a:t>
            </a:r>
            <a:r>
              <a:rPr lang="en-US" dirty="0" err="1" smtClean="0"/>
              <a:t>sententiae</a:t>
            </a:r>
            <a:r>
              <a:rPr lang="en-US" dirty="0" smtClean="0"/>
              <a:t>, </a:t>
            </a:r>
            <a:r>
              <a:rPr lang="en-US" dirty="0" err="1" smtClean="0"/>
              <a:t>velit</a:t>
            </a:r>
            <a:r>
              <a:rPr lang="en-US" dirty="0" smtClean="0"/>
              <a:t> </a:t>
            </a:r>
            <a:r>
              <a:rPr lang="en-US" dirty="0" err="1" smtClean="0"/>
              <a:t>laudem</a:t>
            </a:r>
            <a:r>
              <a:rPr lang="en-US" dirty="0" smtClean="0"/>
              <a:t> id </a:t>
            </a:r>
            <a:r>
              <a:rPr lang="en-US" dirty="0" err="1" smtClean="0"/>
              <a:t>eam</a:t>
            </a:r>
            <a:r>
              <a:rPr lang="en-US" dirty="0" smtClean="0"/>
              <a:t>, </a:t>
            </a:r>
            <a:r>
              <a:rPr lang="en-US" dirty="0" err="1" smtClean="0"/>
              <a:t>vivendo</a:t>
            </a:r>
            <a:r>
              <a:rPr lang="en-US" dirty="0" smtClean="0"/>
              <a:t> </a:t>
            </a:r>
            <a:r>
              <a:rPr lang="en-US" dirty="0" err="1" smtClean="0"/>
              <a:t>menandri</a:t>
            </a:r>
            <a:r>
              <a:rPr lang="en-US" dirty="0" smtClean="0"/>
              <a:t> </a:t>
            </a:r>
            <a:r>
              <a:rPr lang="en-US" dirty="0" err="1" smtClean="0"/>
              <a:t>accommodare</a:t>
            </a:r>
            <a:r>
              <a:rPr lang="en-US" dirty="0" smtClean="0"/>
              <a:t> an vis. </a:t>
            </a:r>
          </a:p>
        </p:txBody>
      </p:sp>
      <p:sp>
        <p:nvSpPr>
          <p:cNvPr id="14" name="Text Placeholder 19"/>
          <p:cNvSpPr>
            <a:spLocks noGrp="1"/>
          </p:cNvSpPr>
          <p:nvPr>
            <p:ph type="body" sz="quarter" idx="24" hasCustomPrompt="1"/>
          </p:nvPr>
        </p:nvSpPr>
        <p:spPr>
          <a:xfrm>
            <a:off x="7991475" y="2533212"/>
            <a:ext cx="2971800" cy="600164"/>
          </a:xfrm>
        </p:spPr>
        <p:txBody>
          <a:bodyPr wrap="square" lIns="0">
            <a:spAutoFit/>
          </a:bodyPr>
          <a:lstStyle>
            <a:lvl1pPr>
              <a:defRPr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vel</a:t>
            </a:r>
            <a:r>
              <a:rPr lang="en-US" dirty="0" smtClean="0"/>
              <a:t> ex </a:t>
            </a:r>
            <a:r>
              <a:rPr lang="en-US" dirty="0" err="1" smtClean="0"/>
              <a:t>aperiam</a:t>
            </a:r>
            <a:r>
              <a:rPr lang="en-US" dirty="0" smtClean="0"/>
              <a:t> </a:t>
            </a:r>
            <a:r>
              <a:rPr lang="en-US" dirty="0" err="1" smtClean="0"/>
              <a:t>salutandi</a:t>
            </a:r>
            <a:r>
              <a:rPr lang="en-US" dirty="0" smtClean="0"/>
              <a:t> </a:t>
            </a:r>
            <a:r>
              <a:rPr lang="en-US" dirty="0" err="1" smtClean="0"/>
              <a:t>sententiae</a:t>
            </a:r>
            <a:r>
              <a:rPr lang="en-US" dirty="0" smtClean="0"/>
              <a:t>, </a:t>
            </a:r>
            <a:r>
              <a:rPr lang="en-US" dirty="0" err="1" smtClean="0"/>
              <a:t>velit</a:t>
            </a:r>
            <a:r>
              <a:rPr lang="en-US" dirty="0" smtClean="0"/>
              <a:t> </a:t>
            </a:r>
            <a:r>
              <a:rPr lang="en-US" dirty="0" err="1" smtClean="0"/>
              <a:t>laudem</a:t>
            </a:r>
            <a:r>
              <a:rPr lang="en-US" dirty="0" smtClean="0"/>
              <a:t> id </a:t>
            </a:r>
            <a:r>
              <a:rPr lang="en-US" dirty="0" err="1" smtClean="0"/>
              <a:t>eam</a:t>
            </a:r>
            <a:r>
              <a:rPr lang="en-US" dirty="0" smtClean="0"/>
              <a:t>.</a:t>
            </a:r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26"/>
          </p:nvPr>
        </p:nvSpPr>
        <p:spPr>
          <a:xfrm>
            <a:off x="838200" y="5800725"/>
            <a:ext cx="609600" cy="609600"/>
          </a:xfrm>
          <a:pattFill prst="pct30">
            <a:fgClr>
              <a:srgbClr val="F18650"/>
            </a:fgClr>
            <a:bgClr>
              <a:schemeClr val="bg1"/>
            </a:bgClr>
          </a:pattFill>
        </p:spPr>
        <p:txBody>
          <a:bodyPr/>
          <a:lstStyle/>
          <a:p>
            <a:endParaRPr lang="en-US"/>
          </a:p>
        </p:txBody>
      </p:sp>
      <p:sp>
        <p:nvSpPr>
          <p:cNvPr id="18" name="Picture Placeholder 16"/>
          <p:cNvSpPr>
            <a:spLocks noGrp="1"/>
          </p:cNvSpPr>
          <p:nvPr>
            <p:ph type="pic" sz="quarter" idx="27"/>
          </p:nvPr>
        </p:nvSpPr>
        <p:spPr>
          <a:xfrm>
            <a:off x="7277100" y="2486031"/>
            <a:ext cx="609600" cy="609600"/>
          </a:xfrm>
          <a:pattFill prst="pct30">
            <a:fgClr>
              <a:srgbClr val="F18650"/>
            </a:fgClr>
            <a:bgClr>
              <a:schemeClr val="bg1"/>
            </a:bgClr>
          </a:pattFill>
        </p:spPr>
        <p:txBody>
          <a:bodyPr/>
          <a:lstStyle/>
          <a:p>
            <a:endParaRPr lang="en-US"/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335"/>
          <a:stretch/>
        </p:blipFill>
        <p:spPr>
          <a:xfrm rot="5400000" flipV="1">
            <a:off x="8716027" y="4182127"/>
            <a:ext cx="2052639" cy="3299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7039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4787913"/>
            <a:ext cx="2343150" cy="553998"/>
          </a:xfrm>
        </p:spPr>
        <p:txBody>
          <a:bodyPr wrap="square" lIns="0">
            <a:spAutoFit/>
          </a:bodyPr>
          <a:lstStyle/>
          <a:p>
            <a:r>
              <a:rPr lang="en-US" dirty="0" smtClean="0"/>
              <a:t>Clinical Trials</a:t>
            </a:r>
            <a:endParaRPr lang="en-US" dirty="0"/>
          </a:p>
        </p:txBody>
      </p:sp>
      <p:sp>
        <p:nvSpPr>
          <p:cNvPr id="8" name="Text Placeholder 19"/>
          <p:cNvSpPr>
            <a:spLocks noGrp="1"/>
          </p:cNvSpPr>
          <p:nvPr>
            <p:ph type="body" sz="quarter" idx="24" hasCustomPrompt="1"/>
          </p:nvPr>
        </p:nvSpPr>
        <p:spPr>
          <a:xfrm>
            <a:off x="8191501" y="1970229"/>
            <a:ext cx="1123950" cy="600164"/>
          </a:xfrm>
        </p:spPr>
        <p:txBody>
          <a:bodyPr wrap="square" lIns="0" rIns="0">
            <a:spAutoFit/>
          </a:bodyPr>
          <a:lstStyle>
            <a:lvl1pPr algn="ctr">
              <a:defRPr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endParaRPr lang="en-US" dirty="0" smtClean="0"/>
          </a:p>
        </p:txBody>
      </p:sp>
      <p:sp>
        <p:nvSpPr>
          <p:cNvPr id="9" name="Text Placeholder 19"/>
          <p:cNvSpPr>
            <a:spLocks noGrp="1"/>
          </p:cNvSpPr>
          <p:nvPr>
            <p:ph type="body" sz="quarter" idx="25" hasCustomPrompt="1"/>
          </p:nvPr>
        </p:nvSpPr>
        <p:spPr>
          <a:xfrm>
            <a:off x="6286501" y="3780417"/>
            <a:ext cx="1123950" cy="600164"/>
          </a:xfrm>
        </p:spPr>
        <p:txBody>
          <a:bodyPr wrap="square" lIns="0" rIns="0">
            <a:spAutoFit/>
          </a:bodyPr>
          <a:lstStyle>
            <a:lvl1pPr algn="ctr">
              <a:defRPr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endParaRPr lang="en-US" dirty="0" smtClean="0"/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26" hasCustomPrompt="1"/>
          </p:nvPr>
        </p:nvSpPr>
        <p:spPr>
          <a:xfrm>
            <a:off x="10046660" y="3780417"/>
            <a:ext cx="1123950" cy="600164"/>
          </a:xfrm>
        </p:spPr>
        <p:txBody>
          <a:bodyPr wrap="square" lIns="0" rIns="0">
            <a:spAutoFit/>
          </a:bodyPr>
          <a:lstStyle>
            <a:lvl1pPr algn="ctr">
              <a:defRPr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endParaRPr lang="en-US" dirty="0" smtClean="0"/>
          </a:p>
        </p:txBody>
      </p:sp>
      <p:sp>
        <p:nvSpPr>
          <p:cNvPr id="11" name="Text Placeholder 19"/>
          <p:cNvSpPr>
            <a:spLocks noGrp="1"/>
          </p:cNvSpPr>
          <p:nvPr>
            <p:ph type="body" sz="quarter" idx="27" hasCustomPrompt="1"/>
          </p:nvPr>
        </p:nvSpPr>
        <p:spPr>
          <a:xfrm>
            <a:off x="4045910" y="1970229"/>
            <a:ext cx="1123950" cy="600164"/>
          </a:xfrm>
        </p:spPr>
        <p:txBody>
          <a:bodyPr wrap="square" lIns="0" rIns="0">
            <a:spAutoFit/>
          </a:bodyPr>
          <a:lstStyle>
            <a:lvl1pPr algn="ctr">
              <a:defRPr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endParaRPr lang="en-US" dirty="0" smtClean="0"/>
          </a:p>
        </p:txBody>
      </p:sp>
      <p:sp>
        <p:nvSpPr>
          <p:cNvPr id="12" name="Text Placeholder 19"/>
          <p:cNvSpPr>
            <a:spLocks noGrp="1"/>
          </p:cNvSpPr>
          <p:nvPr>
            <p:ph type="body" sz="quarter" idx="28" hasCustomPrompt="1"/>
          </p:nvPr>
        </p:nvSpPr>
        <p:spPr>
          <a:xfrm>
            <a:off x="8801101" y="5684847"/>
            <a:ext cx="1123950" cy="600164"/>
          </a:xfrm>
        </p:spPr>
        <p:txBody>
          <a:bodyPr wrap="square" lIns="0" rIns="0">
            <a:spAutoFit/>
          </a:bodyPr>
          <a:lstStyle>
            <a:lvl1pPr algn="ctr">
              <a:defRPr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endParaRPr lang="en-US" dirty="0" smtClean="0"/>
          </a:p>
        </p:txBody>
      </p:sp>
      <p:sp>
        <p:nvSpPr>
          <p:cNvPr id="13" name="Text Placeholder 19"/>
          <p:cNvSpPr>
            <a:spLocks noGrp="1"/>
          </p:cNvSpPr>
          <p:nvPr>
            <p:ph type="body" sz="quarter" idx="29" hasCustomPrompt="1"/>
          </p:nvPr>
        </p:nvSpPr>
        <p:spPr>
          <a:xfrm>
            <a:off x="5112710" y="5684847"/>
            <a:ext cx="1123950" cy="600164"/>
          </a:xfrm>
        </p:spPr>
        <p:txBody>
          <a:bodyPr wrap="square" lIns="0" rIns="0">
            <a:spAutoFit/>
          </a:bodyPr>
          <a:lstStyle>
            <a:lvl1pPr algn="ctr">
              <a:defRPr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endParaRPr lang="en-US" dirty="0" smtClean="0"/>
          </a:p>
        </p:txBody>
      </p:sp>
      <p:sp>
        <p:nvSpPr>
          <p:cNvPr id="14" name="Text Placeholder 19"/>
          <p:cNvSpPr>
            <a:spLocks noGrp="1"/>
          </p:cNvSpPr>
          <p:nvPr>
            <p:ph type="body" sz="quarter" idx="23" hasCustomPrompt="1"/>
          </p:nvPr>
        </p:nvSpPr>
        <p:spPr>
          <a:xfrm>
            <a:off x="838200" y="5313336"/>
            <a:ext cx="2343150" cy="1107996"/>
          </a:xfrm>
        </p:spPr>
        <p:txBody>
          <a:bodyPr wrap="square" lIns="0">
            <a:spAutoFit/>
          </a:bodyPr>
          <a:lstStyle>
            <a:lvl1pPr>
              <a:defRPr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vel</a:t>
            </a:r>
            <a:r>
              <a:rPr lang="en-US" dirty="0" smtClean="0"/>
              <a:t> ex </a:t>
            </a:r>
            <a:r>
              <a:rPr lang="en-US" dirty="0" err="1" smtClean="0"/>
              <a:t>aperiam</a:t>
            </a:r>
            <a:r>
              <a:rPr lang="en-US" dirty="0" smtClean="0"/>
              <a:t> </a:t>
            </a:r>
            <a:r>
              <a:rPr lang="en-US" dirty="0" err="1" smtClean="0"/>
              <a:t>salutandi</a:t>
            </a:r>
            <a:r>
              <a:rPr lang="en-US" dirty="0" smtClean="0"/>
              <a:t> </a:t>
            </a:r>
            <a:r>
              <a:rPr lang="en-US" dirty="0" err="1" smtClean="0"/>
              <a:t>sententiae</a:t>
            </a:r>
            <a:r>
              <a:rPr lang="en-US" dirty="0" smtClean="0"/>
              <a:t>, </a:t>
            </a:r>
            <a:r>
              <a:rPr lang="en-US" dirty="0" err="1" smtClean="0"/>
              <a:t>velit</a:t>
            </a:r>
            <a:r>
              <a:rPr lang="en-US" dirty="0" smtClean="0"/>
              <a:t> </a:t>
            </a:r>
            <a:r>
              <a:rPr lang="en-US" dirty="0" err="1" smtClean="0"/>
              <a:t>laudem</a:t>
            </a:r>
            <a:r>
              <a:rPr lang="en-US" dirty="0" smtClean="0"/>
              <a:t> id </a:t>
            </a:r>
            <a:r>
              <a:rPr lang="en-US" dirty="0" err="1" smtClean="0"/>
              <a:t>eam</a:t>
            </a:r>
            <a:r>
              <a:rPr lang="en-US" dirty="0" smtClean="0"/>
              <a:t>, </a:t>
            </a:r>
            <a:r>
              <a:rPr lang="en-US" dirty="0" err="1" smtClean="0"/>
              <a:t>vivendo</a:t>
            </a:r>
            <a:r>
              <a:rPr lang="en-US" dirty="0" smtClean="0"/>
              <a:t> </a:t>
            </a:r>
            <a:r>
              <a:rPr lang="en-US" dirty="0" err="1" smtClean="0"/>
              <a:t>menandri</a:t>
            </a:r>
            <a:r>
              <a:rPr lang="en-US" dirty="0" smtClean="0"/>
              <a:t> </a:t>
            </a:r>
            <a:r>
              <a:rPr lang="en-US" dirty="0" err="1" smtClean="0"/>
              <a:t>accommodare</a:t>
            </a:r>
            <a:r>
              <a:rPr lang="en-US" dirty="0" smtClean="0"/>
              <a:t> an vis. </a:t>
            </a:r>
          </a:p>
        </p:txBody>
      </p:sp>
      <p:sp>
        <p:nvSpPr>
          <p:cNvPr id="22" name="Picture Placeholder 21"/>
          <p:cNvSpPr>
            <a:spLocks noGrp="1"/>
          </p:cNvSpPr>
          <p:nvPr>
            <p:ph type="pic" sz="quarter" idx="30"/>
          </p:nvPr>
        </p:nvSpPr>
        <p:spPr>
          <a:xfrm>
            <a:off x="8582026" y="1389115"/>
            <a:ext cx="361950" cy="361950"/>
          </a:xfrm>
          <a:pattFill prst="pct30">
            <a:fgClr>
              <a:srgbClr val="E65F7D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200"/>
            </a:lvl1pPr>
          </a:lstStyle>
          <a:p>
            <a:endParaRPr lang="en-US"/>
          </a:p>
        </p:txBody>
      </p:sp>
      <p:sp>
        <p:nvSpPr>
          <p:cNvPr id="23" name="Picture Placeholder 21"/>
          <p:cNvSpPr>
            <a:spLocks noGrp="1"/>
          </p:cNvSpPr>
          <p:nvPr>
            <p:ph type="pic" sz="quarter" idx="31"/>
          </p:nvPr>
        </p:nvSpPr>
        <p:spPr>
          <a:xfrm>
            <a:off x="4426910" y="1389115"/>
            <a:ext cx="361950" cy="361950"/>
          </a:xfrm>
          <a:pattFill prst="pct30">
            <a:fgClr>
              <a:srgbClr val="E65F7D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200"/>
            </a:lvl1pPr>
          </a:lstStyle>
          <a:p>
            <a:endParaRPr lang="en-US" dirty="0"/>
          </a:p>
        </p:txBody>
      </p:sp>
      <p:sp>
        <p:nvSpPr>
          <p:cNvPr id="24" name="Picture Placeholder 21"/>
          <p:cNvSpPr>
            <a:spLocks noGrp="1"/>
          </p:cNvSpPr>
          <p:nvPr>
            <p:ph type="pic" sz="quarter" idx="32"/>
          </p:nvPr>
        </p:nvSpPr>
        <p:spPr>
          <a:xfrm>
            <a:off x="10427660" y="3247235"/>
            <a:ext cx="361950" cy="361950"/>
          </a:xfrm>
          <a:pattFill prst="pct30">
            <a:fgClr>
              <a:srgbClr val="E65F7D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200"/>
            </a:lvl1pPr>
          </a:lstStyle>
          <a:p>
            <a:endParaRPr lang="en-US"/>
          </a:p>
        </p:txBody>
      </p:sp>
      <p:sp>
        <p:nvSpPr>
          <p:cNvPr id="25" name="Picture Placeholder 21"/>
          <p:cNvSpPr>
            <a:spLocks noGrp="1"/>
          </p:cNvSpPr>
          <p:nvPr>
            <p:ph type="pic" sz="quarter" idx="33"/>
          </p:nvPr>
        </p:nvSpPr>
        <p:spPr>
          <a:xfrm>
            <a:off x="6667501" y="3247235"/>
            <a:ext cx="361950" cy="361950"/>
          </a:xfrm>
          <a:pattFill prst="pct30">
            <a:fgClr>
              <a:srgbClr val="E65F7D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200"/>
            </a:lvl1pPr>
          </a:lstStyle>
          <a:p>
            <a:endParaRPr lang="en-US"/>
          </a:p>
        </p:txBody>
      </p:sp>
      <p:sp>
        <p:nvSpPr>
          <p:cNvPr id="26" name="Picture Placeholder 21"/>
          <p:cNvSpPr>
            <a:spLocks noGrp="1"/>
          </p:cNvSpPr>
          <p:nvPr>
            <p:ph type="pic" sz="quarter" idx="34"/>
          </p:nvPr>
        </p:nvSpPr>
        <p:spPr>
          <a:xfrm>
            <a:off x="9172576" y="5100815"/>
            <a:ext cx="361950" cy="361950"/>
          </a:xfrm>
          <a:pattFill prst="pct30">
            <a:fgClr>
              <a:srgbClr val="E65F7D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200"/>
            </a:lvl1pPr>
          </a:lstStyle>
          <a:p>
            <a:endParaRPr lang="en-US"/>
          </a:p>
        </p:txBody>
      </p:sp>
      <p:sp>
        <p:nvSpPr>
          <p:cNvPr id="27" name="Picture Placeholder 21"/>
          <p:cNvSpPr>
            <a:spLocks noGrp="1"/>
          </p:cNvSpPr>
          <p:nvPr>
            <p:ph type="pic" sz="quarter" idx="35"/>
          </p:nvPr>
        </p:nvSpPr>
        <p:spPr>
          <a:xfrm>
            <a:off x="5493710" y="5100815"/>
            <a:ext cx="361950" cy="361950"/>
          </a:xfrm>
          <a:pattFill prst="pct30">
            <a:fgClr>
              <a:srgbClr val="E65F7D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4537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15531" y="989027"/>
            <a:ext cx="6823744" cy="553998"/>
          </a:xfrm>
          <a:noFill/>
        </p:spPr>
        <p:txBody>
          <a:bodyPr wrap="square" lIns="0">
            <a:spAutoFit/>
          </a:bodyPr>
          <a:lstStyle>
            <a:lvl1pPr algn="ctr">
              <a:defRPr baseline="0"/>
            </a:lvl1pPr>
          </a:lstStyle>
          <a:p>
            <a:r>
              <a:rPr lang="en-US" dirty="0" smtClean="0"/>
              <a:t>Input at Every Stage of Discovery</a:t>
            </a:r>
            <a:endParaRPr lang="en-US" dirty="0"/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23" hasCustomPrompt="1"/>
          </p:nvPr>
        </p:nvSpPr>
        <p:spPr>
          <a:xfrm>
            <a:off x="2360303" y="3743094"/>
            <a:ext cx="1518270" cy="1615827"/>
          </a:xfrm>
        </p:spPr>
        <p:txBody>
          <a:bodyPr wrap="square" lIns="0">
            <a:spAutoFit/>
          </a:bodyPr>
          <a:lstStyle>
            <a:lvl1pPr algn="ctr">
              <a:defRPr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vel</a:t>
            </a:r>
            <a:r>
              <a:rPr lang="en-US" dirty="0" smtClean="0"/>
              <a:t> ex </a:t>
            </a:r>
            <a:r>
              <a:rPr lang="en-US" dirty="0" err="1" smtClean="0"/>
              <a:t>aperiam</a:t>
            </a:r>
            <a:r>
              <a:rPr lang="en-US" dirty="0" smtClean="0"/>
              <a:t> </a:t>
            </a:r>
            <a:r>
              <a:rPr lang="en-US" dirty="0" err="1" smtClean="0"/>
              <a:t>salutandi</a:t>
            </a:r>
            <a:r>
              <a:rPr lang="en-US" dirty="0" smtClean="0"/>
              <a:t> </a:t>
            </a:r>
            <a:r>
              <a:rPr lang="en-US" dirty="0" err="1" smtClean="0"/>
              <a:t>sententiae</a:t>
            </a:r>
            <a:r>
              <a:rPr lang="en-US" dirty="0" smtClean="0"/>
              <a:t>, </a:t>
            </a:r>
            <a:r>
              <a:rPr lang="en-US" dirty="0" err="1" smtClean="0"/>
              <a:t>velit</a:t>
            </a:r>
            <a:r>
              <a:rPr lang="en-US" dirty="0" smtClean="0"/>
              <a:t> </a:t>
            </a:r>
            <a:r>
              <a:rPr lang="en-US" dirty="0" err="1" smtClean="0"/>
              <a:t>laudem</a:t>
            </a:r>
            <a:r>
              <a:rPr lang="en-US" dirty="0" smtClean="0"/>
              <a:t> id </a:t>
            </a:r>
            <a:r>
              <a:rPr lang="en-US" dirty="0" err="1" smtClean="0"/>
              <a:t>eam</a:t>
            </a:r>
            <a:r>
              <a:rPr lang="en-US" dirty="0" smtClean="0"/>
              <a:t>, </a:t>
            </a:r>
            <a:r>
              <a:rPr lang="en-US" dirty="0" err="1" smtClean="0"/>
              <a:t>vivendo</a:t>
            </a:r>
            <a:r>
              <a:rPr lang="en-US" dirty="0" smtClean="0"/>
              <a:t> </a:t>
            </a:r>
            <a:r>
              <a:rPr lang="en-US" dirty="0" err="1" smtClean="0"/>
              <a:t>menandri</a:t>
            </a:r>
            <a:r>
              <a:rPr lang="en-US" dirty="0" smtClean="0"/>
              <a:t> </a:t>
            </a:r>
            <a:r>
              <a:rPr lang="en-US" dirty="0" err="1" smtClean="0"/>
              <a:t>accommodare</a:t>
            </a:r>
            <a:r>
              <a:rPr lang="en-US" dirty="0" smtClean="0"/>
              <a:t> an vis. </a:t>
            </a:r>
          </a:p>
        </p:txBody>
      </p:sp>
      <p:sp>
        <p:nvSpPr>
          <p:cNvPr id="22" name="Text Placeholder 16"/>
          <p:cNvSpPr>
            <a:spLocks noGrp="1"/>
          </p:cNvSpPr>
          <p:nvPr>
            <p:ph type="body" sz="quarter" idx="24" hasCustomPrompt="1"/>
          </p:nvPr>
        </p:nvSpPr>
        <p:spPr>
          <a:xfrm>
            <a:off x="2534592" y="3236221"/>
            <a:ext cx="1169692" cy="415498"/>
          </a:xfrm>
        </p:spPr>
        <p:txBody>
          <a:bodyPr lIns="0" rIns="0">
            <a:spAutoFit/>
          </a:bodyPr>
          <a:lstStyle>
            <a:lvl1pPr algn="ctr">
              <a:defRPr sz="1400"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 smtClean="0"/>
              <a:t>Subtitle</a:t>
            </a:r>
            <a:endParaRPr lang="en-US" dirty="0"/>
          </a:p>
        </p:txBody>
      </p:sp>
      <p:sp>
        <p:nvSpPr>
          <p:cNvPr id="24" name="Text Placeholder 16"/>
          <p:cNvSpPr>
            <a:spLocks noGrp="1"/>
          </p:cNvSpPr>
          <p:nvPr>
            <p:ph type="body" sz="quarter" idx="26" hasCustomPrompt="1"/>
          </p:nvPr>
        </p:nvSpPr>
        <p:spPr>
          <a:xfrm>
            <a:off x="5511155" y="3236221"/>
            <a:ext cx="1169692" cy="415498"/>
          </a:xfrm>
        </p:spPr>
        <p:txBody>
          <a:bodyPr lIns="0" rIns="0">
            <a:spAutoFit/>
          </a:bodyPr>
          <a:lstStyle>
            <a:lvl1pPr algn="ctr">
              <a:defRPr sz="1400"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 smtClean="0"/>
              <a:t>Subtitle</a:t>
            </a:r>
            <a:endParaRPr lang="en-US" dirty="0"/>
          </a:p>
        </p:txBody>
      </p:sp>
      <p:sp>
        <p:nvSpPr>
          <p:cNvPr id="20" name="Text Placeholder 16"/>
          <p:cNvSpPr>
            <a:spLocks noGrp="1"/>
          </p:cNvSpPr>
          <p:nvPr>
            <p:ph type="body" sz="quarter" idx="28" hasCustomPrompt="1"/>
          </p:nvPr>
        </p:nvSpPr>
        <p:spPr>
          <a:xfrm>
            <a:off x="8487718" y="3236221"/>
            <a:ext cx="1169692" cy="415498"/>
          </a:xfrm>
        </p:spPr>
        <p:txBody>
          <a:bodyPr lIns="0" rIns="0">
            <a:spAutoFit/>
          </a:bodyPr>
          <a:lstStyle>
            <a:lvl1pPr algn="ctr">
              <a:defRPr sz="1400"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 smtClean="0"/>
              <a:t>Subtitle</a:t>
            </a:r>
            <a:endParaRPr lang="en-US" dirty="0"/>
          </a:p>
        </p:txBody>
      </p:sp>
      <p:sp>
        <p:nvSpPr>
          <p:cNvPr id="23" name="Text Placeholder 19"/>
          <p:cNvSpPr>
            <a:spLocks noGrp="1"/>
          </p:cNvSpPr>
          <p:nvPr>
            <p:ph type="body" sz="quarter" idx="29" hasCustomPrompt="1"/>
          </p:nvPr>
        </p:nvSpPr>
        <p:spPr>
          <a:xfrm>
            <a:off x="5336866" y="3743094"/>
            <a:ext cx="1518270" cy="1615827"/>
          </a:xfrm>
        </p:spPr>
        <p:txBody>
          <a:bodyPr wrap="square" lIns="0">
            <a:spAutoFit/>
          </a:bodyPr>
          <a:lstStyle>
            <a:lvl1pPr algn="ctr">
              <a:defRPr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vel</a:t>
            </a:r>
            <a:r>
              <a:rPr lang="en-US" dirty="0" smtClean="0"/>
              <a:t> ex </a:t>
            </a:r>
            <a:r>
              <a:rPr lang="en-US" dirty="0" err="1" smtClean="0"/>
              <a:t>aperiam</a:t>
            </a:r>
            <a:r>
              <a:rPr lang="en-US" dirty="0" smtClean="0"/>
              <a:t> </a:t>
            </a:r>
            <a:r>
              <a:rPr lang="en-US" dirty="0" err="1" smtClean="0"/>
              <a:t>salutandi</a:t>
            </a:r>
            <a:r>
              <a:rPr lang="en-US" dirty="0" smtClean="0"/>
              <a:t> </a:t>
            </a:r>
            <a:r>
              <a:rPr lang="en-US" dirty="0" err="1" smtClean="0"/>
              <a:t>sententiae</a:t>
            </a:r>
            <a:r>
              <a:rPr lang="en-US" dirty="0" smtClean="0"/>
              <a:t>, </a:t>
            </a:r>
            <a:r>
              <a:rPr lang="en-US" dirty="0" err="1" smtClean="0"/>
              <a:t>velit</a:t>
            </a:r>
            <a:r>
              <a:rPr lang="en-US" dirty="0" smtClean="0"/>
              <a:t> </a:t>
            </a:r>
            <a:r>
              <a:rPr lang="en-US" dirty="0" err="1" smtClean="0"/>
              <a:t>laudem</a:t>
            </a:r>
            <a:r>
              <a:rPr lang="en-US" dirty="0" smtClean="0"/>
              <a:t> id </a:t>
            </a:r>
            <a:r>
              <a:rPr lang="en-US" dirty="0" err="1" smtClean="0"/>
              <a:t>eam</a:t>
            </a:r>
            <a:r>
              <a:rPr lang="en-US" dirty="0" smtClean="0"/>
              <a:t>, </a:t>
            </a:r>
            <a:r>
              <a:rPr lang="en-US" dirty="0" err="1" smtClean="0"/>
              <a:t>vivendo</a:t>
            </a:r>
            <a:r>
              <a:rPr lang="en-US" dirty="0" smtClean="0"/>
              <a:t> </a:t>
            </a:r>
            <a:r>
              <a:rPr lang="en-US" dirty="0" err="1" smtClean="0"/>
              <a:t>menandri</a:t>
            </a:r>
            <a:r>
              <a:rPr lang="en-US" dirty="0" smtClean="0"/>
              <a:t> </a:t>
            </a:r>
            <a:r>
              <a:rPr lang="en-US" dirty="0" err="1" smtClean="0"/>
              <a:t>accommodare</a:t>
            </a:r>
            <a:r>
              <a:rPr lang="en-US" dirty="0" smtClean="0"/>
              <a:t> an vis. </a:t>
            </a:r>
          </a:p>
        </p:txBody>
      </p:sp>
      <p:sp>
        <p:nvSpPr>
          <p:cNvPr id="26" name="Text Placeholder 19"/>
          <p:cNvSpPr>
            <a:spLocks noGrp="1"/>
          </p:cNvSpPr>
          <p:nvPr>
            <p:ph type="body" sz="quarter" idx="30" hasCustomPrompt="1"/>
          </p:nvPr>
        </p:nvSpPr>
        <p:spPr>
          <a:xfrm>
            <a:off x="8313429" y="3743094"/>
            <a:ext cx="1518270" cy="1615827"/>
          </a:xfrm>
        </p:spPr>
        <p:txBody>
          <a:bodyPr wrap="square" lIns="0">
            <a:spAutoFit/>
          </a:bodyPr>
          <a:lstStyle>
            <a:lvl1pPr algn="ctr">
              <a:defRPr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vel</a:t>
            </a:r>
            <a:r>
              <a:rPr lang="en-US" dirty="0" smtClean="0"/>
              <a:t> ex </a:t>
            </a:r>
            <a:r>
              <a:rPr lang="en-US" dirty="0" err="1" smtClean="0"/>
              <a:t>aperiam</a:t>
            </a:r>
            <a:r>
              <a:rPr lang="en-US" dirty="0" smtClean="0"/>
              <a:t> </a:t>
            </a:r>
            <a:r>
              <a:rPr lang="en-US" dirty="0" err="1" smtClean="0"/>
              <a:t>salutandi</a:t>
            </a:r>
            <a:r>
              <a:rPr lang="en-US" dirty="0" smtClean="0"/>
              <a:t> </a:t>
            </a:r>
            <a:r>
              <a:rPr lang="en-US" dirty="0" err="1" smtClean="0"/>
              <a:t>sententiae</a:t>
            </a:r>
            <a:r>
              <a:rPr lang="en-US" dirty="0" smtClean="0"/>
              <a:t>, </a:t>
            </a:r>
            <a:r>
              <a:rPr lang="en-US" dirty="0" err="1" smtClean="0"/>
              <a:t>velit</a:t>
            </a:r>
            <a:r>
              <a:rPr lang="en-US" dirty="0" smtClean="0"/>
              <a:t> </a:t>
            </a:r>
            <a:r>
              <a:rPr lang="en-US" dirty="0" err="1" smtClean="0"/>
              <a:t>laudem</a:t>
            </a:r>
            <a:r>
              <a:rPr lang="en-US" dirty="0" smtClean="0"/>
              <a:t> id </a:t>
            </a:r>
            <a:r>
              <a:rPr lang="en-US" dirty="0" err="1" smtClean="0"/>
              <a:t>eam</a:t>
            </a:r>
            <a:r>
              <a:rPr lang="en-US" dirty="0" smtClean="0"/>
              <a:t>, </a:t>
            </a:r>
            <a:r>
              <a:rPr lang="en-US" dirty="0" err="1" smtClean="0"/>
              <a:t>vivendo</a:t>
            </a:r>
            <a:r>
              <a:rPr lang="en-US" dirty="0" smtClean="0"/>
              <a:t> </a:t>
            </a:r>
            <a:r>
              <a:rPr lang="en-US" dirty="0" err="1" smtClean="0"/>
              <a:t>menandri</a:t>
            </a:r>
            <a:r>
              <a:rPr lang="en-US" dirty="0" smtClean="0"/>
              <a:t> </a:t>
            </a:r>
            <a:r>
              <a:rPr lang="en-US" dirty="0" err="1" smtClean="0"/>
              <a:t>accommodare</a:t>
            </a:r>
            <a:r>
              <a:rPr lang="en-US" dirty="0" smtClean="0"/>
              <a:t> an vis. </a:t>
            </a: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9760" y="6189750"/>
            <a:ext cx="706181" cy="265747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585" y="416565"/>
            <a:ext cx="706181" cy="265747"/>
          </a:xfrm>
          <a:prstGeom prst="rect">
            <a:avLst/>
          </a:prstGeom>
        </p:spPr>
      </p:pic>
      <p:sp>
        <p:nvSpPr>
          <p:cNvPr id="11" name="Picture Placeholder 21"/>
          <p:cNvSpPr>
            <a:spLocks noGrp="1"/>
          </p:cNvSpPr>
          <p:nvPr>
            <p:ph type="pic" sz="quarter" idx="31"/>
          </p:nvPr>
        </p:nvSpPr>
        <p:spPr>
          <a:xfrm>
            <a:off x="2938463" y="2522538"/>
            <a:ext cx="361950" cy="361950"/>
          </a:xfrm>
          <a:pattFill prst="pct30">
            <a:fgClr>
              <a:srgbClr val="E65F7D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200"/>
            </a:lvl1pPr>
          </a:lstStyle>
          <a:p>
            <a:endParaRPr lang="en-US" dirty="0"/>
          </a:p>
        </p:txBody>
      </p:sp>
      <p:sp>
        <p:nvSpPr>
          <p:cNvPr id="12" name="Picture Placeholder 21"/>
          <p:cNvSpPr>
            <a:spLocks noGrp="1"/>
          </p:cNvSpPr>
          <p:nvPr>
            <p:ph type="pic" sz="quarter" idx="32"/>
          </p:nvPr>
        </p:nvSpPr>
        <p:spPr>
          <a:xfrm>
            <a:off x="5915026" y="2522538"/>
            <a:ext cx="361950" cy="361950"/>
          </a:xfrm>
          <a:pattFill prst="pct30">
            <a:fgClr>
              <a:srgbClr val="E65F7D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200"/>
            </a:lvl1pPr>
          </a:lstStyle>
          <a:p>
            <a:endParaRPr lang="en-US" dirty="0"/>
          </a:p>
        </p:txBody>
      </p:sp>
      <p:sp>
        <p:nvSpPr>
          <p:cNvPr id="13" name="Picture Placeholder 21"/>
          <p:cNvSpPr>
            <a:spLocks noGrp="1"/>
          </p:cNvSpPr>
          <p:nvPr>
            <p:ph type="pic" sz="quarter" idx="33"/>
          </p:nvPr>
        </p:nvSpPr>
        <p:spPr>
          <a:xfrm>
            <a:off x="8891589" y="2522538"/>
            <a:ext cx="361950" cy="361950"/>
          </a:xfrm>
          <a:pattFill prst="pct30">
            <a:fgClr>
              <a:srgbClr val="E65F7D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3158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022747" y="953938"/>
            <a:ext cx="2989660" cy="1015663"/>
          </a:xfrm>
        </p:spPr>
        <p:txBody>
          <a:bodyPr wrap="square" lIns="0">
            <a:spAutoFit/>
          </a:bodyPr>
          <a:lstStyle>
            <a:lvl1pPr algn="l">
              <a:defRPr baseline="0"/>
            </a:lvl1pPr>
          </a:lstStyle>
          <a:p>
            <a:r>
              <a:rPr lang="en-US" dirty="0" smtClean="0"/>
              <a:t>Compound</a:t>
            </a:r>
            <a:br>
              <a:rPr lang="en-US" dirty="0" smtClean="0"/>
            </a:br>
            <a:r>
              <a:rPr lang="en-US" dirty="0" smtClean="0"/>
              <a:t>and Technology</a:t>
            </a:r>
            <a:endParaRPr lang="en-US" dirty="0"/>
          </a:p>
        </p:txBody>
      </p:sp>
      <p:sp>
        <p:nvSpPr>
          <p:cNvPr id="11" name="Table Placeholder 10"/>
          <p:cNvSpPr>
            <a:spLocks noGrp="1"/>
          </p:cNvSpPr>
          <p:nvPr>
            <p:ph type="tbl" sz="quarter" idx="10"/>
          </p:nvPr>
        </p:nvSpPr>
        <p:spPr>
          <a:xfrm>
            <a:off x="5162550" y="2476500"/>
            <a:ext cx="6410325" cy="3676650"/>
          </a:xfrm>
          <a:pattFill prst="pct25">
            <a:fgClr>
              <a:srgbClr val="E65F7D"/>
            </a:fgClr>
            <a:bgClr>
              <a:schemeClr val="bg1"/>
            </a:bgClr>
          </a:pattFill>
        </p:spPr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47951"/>
          <a:stretch/>
        </p:blipFill>
        <p:spPr>
          <a:xfrm rot="5400000">
            <a:off x="1105170" y="4555191"/>
            <a:ext cx="1602634" cy="3002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75126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3" t="32067" r="6693" b="10084"/>
          <a:stretch/>
        </p:blipFill>
        <p:spPr>
          <a:xfrm>
            <a:off x="30582" y="0"/>
            <a:ext cx="4114800" cy="422433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3" t="3019" r="6693" b="44493"/>
          <a:stretch/>
        </p:blipFill>
        <p:spPr>
          <a:xfrm>
            <a:off x="3561607" y="3064582"/>
            <a:ext cx="4072491" cy="3793418"/>
          </a:xfrm>
          <a:prstGeom prst="rect">
            <a:avLst/>
          </a:prstGeom>
        </p:spPr>
      </p:pic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821156" y="0"/>
            <a:ext cx="2571751" cy="3705225"/>
          </a:xfrm>
          <a:prstGeom prst="round2SameRect">
            <a:avLst>
              <a:gd name="adj1" fmla="val 0"/>
              <a:gd name="adj2" fmla="val 10648"/>
            </a:avLst>
          </a:prstGeom>
          <a:pattFill prst="pct30">
            <a:fgClr>
              <a:srgbClr val="E65F7D"/>
            </a:fgClr>
            <a:bgClr>
              <a:schemeClr val="bg1"/>
            </a:bgClr>
          </a:pattFill>
        </p:spPr>
        <p:txBody>
          <a:bodyPr/>
          <a:lstStyle/>
          <a:p>
            <a:endParaRPr lang="en-US"/>
          </a:p>
        </p:txBody>
      </p:sp>
      <p:sp>
        <p:nvSpPr>
          <p:cNvPr id="15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4345592" y="3326607"/>
            <a:ext cx="2538413" cy="3531394"/>
          </a:xfrm>
          <a:prstGeom prst="round2SameRect">
            <a:avLst>
              <a:gd name="adj1" fmla="val 10060"/>
              <a:gd name="adj2" fmla="val 0"/>
            </a:avLst>
          </a:prstGeom>
          <a:pattFill prst="pct30">
            <a:fgClr>
              <a:srgbClr val="E65F7D"/>
            </a:fgClr>
            <a:bgClr>
              <a:schemeClr val="bg1"/>
            </a:bgClr>
          </a:pattFill>
        </p:spPr>
        <p:txBody>
          <a:bodyPr/>
          <a:lstStyle/>
          <a:p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536"/>
          <a:stretch/>
        </p:blipFill>
        <p:spPr>
          <a:xfrm rot="5400000">
            <a:off x="9632455" y="-693794"/>
            <a:ext cx="1615389" cy="3002984"/>
          </a:xfrm>
          <a:prstGeom prst="rect">
            <a:avLst/>
          </a:prstGeom>
        </p:spPr>
      </p:pic>
      <p:sp>
        <p:nvSpPr>
          <p:cNvPr id="33" name="Title 1"/>
          <p:cNvSpPr>
            <a:spLocks noGrp="1"/>
          </p:cNvSpPr>
          <p:nvPr>
            <p:ph type="title" hasCustomPrompt="1"/>
          </p:nvPr>
        </p:nvSpPr>
        <p:spPr>
          <a:xfrm>
            <a:off x="8170065" y="3480411"/>
            <a:ext cx="2952750" cy="553998"/>
          </a:xfrm>
        </p:spPr>
        <p:txBody>
          <a:bodyPr lIns="0">
            <a:spAutoFit/>
          </a:bodyPr>
          <a:lstStyle/>
          <a:p>
            <a:r>
              <a:rPr lang="en-US" dirty="0" smtClean="0"/>
              <a:t>Mockup</a:t>
            </a:r>
            <a:endParaRPr lang="en-US" dirty="0"/>
          </a:p>
        </p:txBody>
      </p:sp>
      <p:sp>
        <p:nvSpPr>
          <p:cNvPr id="34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8170065" y="4024885"/>
            <a:ext cx="2952750" cy="854080"/>
          </a:xfrm>
        </p:spPr>
        <p:txBody>
          <a:bodyPr wrap="square" lIns="0">
            <a:spAutoFit/>
          </a:bodyPr>
          <a:lstStyle>
            <a:lvl1pPr>
              <a:defRPr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, </a:t>
            </a:r>
            <a:r>
              <a:rPr lang="en-US" dirty="0" err="1" smtClean="0"/>
              <a:t>sed</a:t>
            </a:r>
            <a:r>
              <a:rPr lang="en-US" dirty="0" smtClean="0"/>
              <a:t> do </a:t>
            </a:r>
            <a:r>
              <a:rPr lang="en-US" dirty="0" err="1" smtClean="0"/>
              <a:t>eiusmod</a:t>
            </a:r>
            <a:r>
              <a:rPr lang="en-US" dirty="0" smtClean="0"/>
              <a:t> </a:t>
            </a:r>
            <a:r>
              <a:rPr lang="en-US" dirty="0" err="1" smtClean="0"/>
              <a:t>tempor</a:t>
            </a:r>
            <a:r>
              <a:rPr lang="en-US" dirty="0" smtClean="0"/>
              <a:t> </a:t>
            </a:r>
            <a:r>
              <a:rPr lang="en-US" dirty="0" err="1" smtClean="0"/>
              <a:t>incididunt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</a:t>
            </a:r>
            <a:r>
              <a:rPr lang="en-US" dirty="0" err="1" smtClean="0"/>
              <a:t>labore</a:t>
            </a:r>
            <a:r>
              <a:rPr lang="en-US" dirty="0" smtClean="0"/>
              <a:t> et </a:t>
            </a:r>
            <a:r>
              <a:rPr lang="en-US" dirty="0" err="1" smtClean="0"/>
              <a:t>dolore</a:t>
            </a:r>
            <a:r>
              <a:rPr lang="en-US" dirty="0" smtClean="0"/>
              <a:t> magna </a:t>
            </a:r>
            <a:r>
              <a:rPr lang="en-US" dirty="0" err="1" smtClean="0"/>
              <a:t>aliqua</a:t>
            </a:r>
            <a:r>
              <a:rPr lang="en-US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676859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393379" y="1617450"/>
            <a:ext cx="2976418" cy="498476"/>
          </a:xfrm>
        </p:spPr>
        <p:txBody>
          <a:bodyPr lIns="0">
            <a:spAutoFit/>
          </a:bodyPr>
          <a:lstStyle>
            <a:lvl1pPr>
              <a:defRPr/>
            </a:lvl1pPr>
          </a:lstStyle>
          <a:p>
            <a:r>
              <a:rPr lang="en-US" dirty="0" smtClean="0"/>
              <a:t>Company Profile</a:t>
            </a:r>
            <a:endParaRPr lang="en-US" dirty="0"/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3" hasCustomPrompt="1"/>
          </p:nvPr>
        </p:nvSpPr>
        <p:spPr>
          <a:xfrm>
            <a:off x="1393379" y="2310782"/>
            <a:ext cx="2976418" cy="1615827"/>
          </a:xfrm>
        </p:spPr>
        <p:txBody>
          <a:bodyPr lIns="0">
            <a:spAutoFit/>
          </a:bodyPr>
          <a:lstStyle>
            <a:lvl1pPr>
              <a:defRPr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, </a:t>
            </a:r>
            <a:r>
              <a:rPr lang="en-US" dirty="0" err="1" smtClean="0"/>
              <a:t>sed</a:t>
            </a:r>
            <a:r>
              <a:rPr lang="en-US" dirty="0" smtClean="0"/>
              <a:t> do </a:t>
            </a:r>
            <a:r>
              <a:rPr lang="en-US" dirty="0" err="1" smtClean="0"/>
              <a:t>eiusmod</a:t>
            </a:r>
            <a:r>
              <a:rPr lang="en-US" dirty="0" smtClean="0"/>
              <a:t> </a:t>
            </a:r>
            <a:r>
              <a:rPr lang="en-US" dirty="0" err="1" smtClean="0"/>
              <a:t>tempor</a:t>
            </a:r>
            <a:r>
              <a:rPr lang="en-US" dirty="0" smtClean="0"/>
              <a:t> </a:t>
            </a:r>
            <a:r>
              <a:rPr lang="en-US" dirty="0" err="1" smtClean="0"/>
              <a:t>incididunt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</a:t>
            </a:r>
            <a:r>
              <a:rPr lang="en-US" dirty="0" err="1" smtClean="0"/>
              <a:t>labore</a:t>
            </a:r>
            <a:r>
              <a:rPr lang="en-US" dirty="0" smtClean="0"/>
              <a:t> et </a:t>
            </a:r>
            <a:r>
              <a:rPr lang="en-US" dirty="0" err="1" smtClean="0"/>
              <a:t>dolore</a:t>
            </a:r>
            <a:r>
              <a:rPr lang="en-US" dirty="0" smtClean="0"/>
              <a:t> magna </a:t>
            </a:r>
            <a:r>
              <a:rPr lang="en-US" dirty="0" err="1" smtClean="0"/>
              <a:t>aliqua</a:t>
            </a:r>
            <a:r>
              <a:rPr lang="en-US" dirty="0" smtClean="0"/>
              <a:t>. </a:t>
            </a:r>
            <a:r>
              <a:rPr lang="en-US" dirty="0" err="1" smtClean="0"/>
              <a:t>Ut</a:t>
            </a:r>
            <a:r>
              <a:rPr lang="en-US" dirty="0" smtClean="0"/>
              <a:t> </a:t>
            </a:r>
            <a:r>
              <a:rPr lang="en-US" dirty="0" err="1" smtClean="0"/>
              <a:t>enim</a:t>
            </a:r>
            <a:r>
              <a:rPr lang="en-US" dirty="0" smtClean="0"/>
              <a:t> ad minim </a:t>
            </a:r>
            <a:r>
              <a:rPr lang="en-US" dirty="0" err="1" smtClean="0"/>
              <a:t>veniam</a:t>
            </a:r>
            <a:r>
              <a:rPr lang="en-US" dirty="0" smtClean="0"/>
              <a:t>,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nostrud</a:t>
            </a:r>
            <a:r>
              <a:rPr lang="en-US" dirty="0" smtClean="0"/>
              <a:t> exercitation </a:t>
            </a:r>
            <a:r>
              <a:rPr lang="en-US" dirty="0" err="1" smtClean="0"/>
              <a:t>ullamco</a:t>
            </a:r>
            <a:r>
              <a:rPr lang="en-US" dirty="0" smtClean="0"/>
              <a:t> </a:t>
            </a:r>
            <a:r>
              <a:rPr lang="en-US" dirty="0" err="1" smtClean="0"/>
              <a:t>laboris</a:t>
            </a:r>
            <a:r>
              <a:rPr lang="en-US" dirty="0" smtClean="0"/>
              <a:t> nisi </a:t>
            </a:r>
            <a:r>
              <a:rPr lang="en-US" dirty="0" err="1" smtClean="0"/>
              <a:t>ut</a:t>
            </a:r>
            <a:r>
              <a:rPr lang="en-US" dirty="0" smtClean="0"/>
              <a:t> </a:t>
            </a:r>
            <a:r>
              <a:rPr lang="en-US" dirty="0" err="1" smtClean="0"/>
              <a:t>aliquip</a:t>
            </a:r>
            <a:r>
              <a:rPr lang="en-US" dirty="0" smtClean="0"/>
              <a:t> ex </a:t>
            </a:r>
            <a:r>
              <a:rPr lang="en-US" dirty="0" err="1" smtClean="0"/>
              <a:t>ea</a:t>
            </a:r>
            <a:r>
              <a:rPr lang="en-US" dirty="0" smtClean="0"/>
              <a:t> </a:t>
            </a:r>
            <a:r>
              <a:rPr lang="en-US" dirty="0" err="1" smtClean="0"/>
              <a:t>commodo</a:t>
            </a:r>
            <a:r>
              <a:rPr lang="en-US" dirty="0" smtClean="0"/>
              <a:t> </a:t>
            </a:r>
            <a:r>
              <a:rPr lang="en-US" dirty="0" err="1" smtClean="0"/>
              <a:t>consequat</a:t>
            </a:r>
            <a:r>
              <a:rPr lang="en-US" dirty="0" smtClean="0"/>
              <a:t>. </a:t>
            </a:r>
          </a:p>
        </p:txBody>
      </p:sp>
      <p:sp>
        <p:nvSpPr>
          <p:cNvPr id="23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4727214" y="5129374"/>
            <a:ext cx="1942433" cy="1107996"/>
          </a:xfrm>
        </p:spPr>
        <p:txBody>
          <a:bodyPr lIns="91440">
            <a:spAutoFit/>
          </a:bodyPr>
          <a:lstStyle>
            <a:lvl1pPr algn="ctr">
              <a:defRPr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sumo </a:t>
            </a:r>
            <a:r>
              <a:rPr lang="en-US" dirty="0" err="1" smtClean="0"/>
              <a:t>verear</a:t>
            </a:r>
            <a:r>
              <a:rPr lang="en-US" dirty="0" smtClean="0"/>
              <a:t> </a:t>
            </a:r>
            <a:r>
              <a:rPr lang="en-US" dirty="0" err="1" smtClean="0"/>
              <a:t>nusquam</a:t>
            </a:r>
            <a:r>
              <a:rPr lang="en-US" dirty="0" smtClean="0"/>
              <a:t> </a:t>
            </a:r>
            <a:r>
              <a:rPr lang="en-US" dirty="0" err="1" smtClean="0"/>
              <a:t>eos</a:t>
            </a:r>
            <a:r>
              <a:rPr lang="en-US" dirty="0" smtClean="0"/>
              <a:t> ex, </a:t>
            </a:r>
            <a:r>
              <a:rPr lang="en-US" dirty="0" err="1" smtClean="0"/>
              <a:t>ius</a:t>
            </a:r>
            <a:r>
              <a:rPr lang="en-US" dirty="0" smtClean="0"/>
              <a:t> </a:t>
            </a:r>
            <a:r>
              <a:rPr lang="en-US" dirty="0" err="1" smtClean="0"/>
              <a:t>officiis</a:t>
            </a:r>
            <a:r>
              <a:rPr lang="en-US" dirty="0" smtClean="0"/>
              <a:t> </a:t>
            </a:r>
            <a:r>
              <a:rPr lang="en-US" dirty="0" err="1" smtClean="0"/>
              <a:t>indoctum</a:t>
            </a:r>
            <a:r>
              <a:rPr lang="en-US" dirty="0" smtClean="0"/>
              <a:t> </a:t>
            </a:r>
            <a:r>
              <a:rPr lang="en-US" dirty="0" err="1" smtClean="0"/>
              <a:t>maluisset</a:t>
            </a:r>
            <a:r>
              <a:rPr lang="en-US" dirty="0" smtClean="0"/>
              <a:t> </a:t>
            </a:r>
            <a:r>
              <a:rPr lang="en-US" dirty="0" err="1" smtClean="0"/>
              <a:t>eu</a:t>
            </a:r>
            <a:r>
              <a:rPr lang="en-US" dirty="0" smtClean="0"/>
              <a:t>.</a:t>
            </a:r>
          </a:p>
        </p:txBody>
      </p:sp>
      <p:sp>
        <p:nvSpPr>
          <p:cNvPr id="44" name="Text Placeholder 19"/>
          <p:cNvSpPr>
            <a:spLocks noGrp="1"/>
          </p:cNvSpPr>
          <p:nvPr>
            <p:ph type="body" sz="quarter" idx="18" hasCustomPrompt="1"/>
          </p:nvPr>
        </p:nvSpPr>
        <p:spPr>
          <a:xfrm>
            <a:off x="6886374" y="5129374"/>
            <a:ext cx="1942433" cy="1107996"/>
          </a:xfrm>
        </p:spPr>
        <p:txBody>
          <a:bodyPr lIns="91440">
            <a:spAutoFit/>
          </a:bodyPr>
          <a:lstStyle>
            <a:lvl1pPr algn="ctr">
              <a:defRPr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sumo </a:t>
            </a:r>
            <a:r>
              <a:rPr lang="en-US" dirty="0" err="1" smtClean="0"/>
              <a:t>verear</a:t>
            </a:r>
            <a:r>
              <a:rPr lang="en-US" dirty="0" smtClean="0"/>
              <a:t> </a:t>
            </a:r>
            <a:r>
              <a:rPr lang="en-US" dirty="0" err="1" smtClean="0"/>
              <a:t>nusquam</a:t>
            </a:r>
            <a:r>
              <a:rPr lang="en-US" dirty="0" smtClean="0"/>
              <a:t> </a:t>
            </a:r>
            <a:r>
              <a:rPr lang="en-US" dirty="0" err="1" smtClean="0"/>
              <a:t>eos</a:t>
            </a:r>
            <a:r>
              <a:rPr lang="en-US" dirty="0" smtClean="0"/>
              <a:t> ex, </a:t>
            </a:r>
            <a:r>
              <a:rPr lang="en-US" dirty="0" err="1" smtClean="0"/>
              <a:t>ius</a:t>
            </a:r>
            <a:r>
              <a:rPr lang="en-US" dirty="0" smtClean="0"/>
              <a:t> </a:t>
            </a:r>
            <a:r>
              <a:rPr lang="en-US" dirty="0" err="1" smtClean="0"/>
              <a:t>officiis</a:t>
            </a:r>
            <a:r>
              <a:rPr lang="en-US" dirty="0" smtClean="0"/>
              <a:t> </a:t>
            </a:r>
            <a:r>
              <a:rPr lang="en-US" dirty="0" err="1" smtClean="0"/>
              <a:t>indoctum</a:t>
            </a:r>
            <a:r>
              <a:rPr lang="en-US" dirty="0" smtClean="0"/>
              <a:t> </a:t>
            </a:r>
            <a:r>
              <a:rPr lang="en-US" dirty="0" err="1" smtClean="0"/>
              <a:t>maluisset</a:t>
            </a:r>
            <a:r>
              <a:rPr lang="en-US" dirty="0" smtClean="0"/>
              <a:t> </a:t>
            </a:r>
            <a:r>
              <a:rPr lang="en-US" dirty="0" err="1" smtClean="0"/>
              <a:t>eu</a:t>
            </a:r>
            <a:r>
              <a:rPr lang="en-US" dirty="0" smtClean="0"/>
              <a:t>.</a:t>
            </a:r>
          </a:p>
        </p:txBody>
      </p:sp>
      <p:sp>
        <p:nvSpPr>
          <p:cNvPr id="45" name="Text Placeholder 19"/>
          <p:cNvSpPr>
            <a:spLocks noGrp="1"/>
          </p:cNvSpPr>
          <p:nvPr>
            <p:ph type="body" sz="quarter" idx="19" hasCustomPrompt="1"/>
          </p:nvPr>
        </p:nvSpPr>
        <p:spPr>
          <a:xfrm>
            <a:off x="9045534" y="5129374"/>
            <a:ext cx="1942433" cy="1107996"/>
          </a:xfrm>
        </p:spPr>
        <p:txBody>
          <a:bodyPr lIns="91440">
            <a:spAutoFit/>
          </a:bodyPr>
          <a:lstStyle>
            <a:lvl1pPr algn="ctr">
              <a:defRPr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sumo </a:t>
            </a:r>
            <a:r>
              <a:rPr lang="en-US" dirty="0" err="1" smtClean="0"/>
              <a:t>verear</a:t>
            </a:r>
            <a:r>
              <a:rPr lang="en-US" dirty="0" smtClean="0"/>
              <a:t> </a:t>
            </a:r>
            <a:r>
              <a:rPr lang="en-US" dirty="0" err="1" smtClean="0"/>
              <a:t>nusquam</a:t>
            </a:r>
            <a:r>
              <a:rPr lang="en-US" dirty="0" smtClean="0"/>
              <a:t> </a:t>
            </a:r>
            <a:r>
              <a:rPr lang="en-US" dirty="0" err="1" smtClean="0"/>
              <a:t>eos</a:t>
            </a:r>
            <a:r>
              <a:rPr lang="en-US" dirty="0" smtClean="0"/>
              <a:t> ex, </a:t>
            </a:r>
            <a:r>
              <a:rPr lang="en-US" dirty="0" err="1" smtClean="0"/>
              <a:t>ius</a:t>
            </a:r>
            <a:r>
              <a:rPr lang="en-US" dirty="0" smtClean="0"/>
              <a:t> </a:t>
            </a:r>
            <a:r>
              <a:rPr lang="en-US" dirty="0" err="1" smtClean="0"/>
              <a:t>officiis</a:t>
            </a:r>
            <a:r>
              <a:rPr lang="en-US" dirty="0" smtClean="0"/>
              <a:t> </a:t>
            </a:r>
            <a:r>
              <a:rPr lang="en-US" dirty="0" err="1" smtClean="0"/>
              <a:t>indoctum</a:t>
            </a:r>
            <a:r>
              <a:rPr lang="en-US" dirty="0" smtClean="0"/>
              <a:t> </a:t>
            </a:r>
            <a:r>
              <a:rPr lang="en-US" dirty="0" err="1" smtClean="0"/>
              <a:t>maluisset</a:t>
            </a:r>
            <a:r>
              <a:rPr lang="en-US" dirty="0" smtClean="0"/>
              <a:t> </a:t>
            </a:r>
            <a:r>
              <a:rPr lang="en-US" dirty="0" err="1" smtClean="0"/>
              <a:t>eu</a:t>
            </a:r>
            <a:r>
              <a:rPr lang="en-US" dirty="0" smtClean="0"/>
              <a:t>.</a:t>
            </a:r>
          </a:p>
        </p:txBody>
      </p:sp>
      <p:sp>
        <p:nvSpPr>
          <p:cNvPr id="75" name="Picture Placeholder 74"/>
          <p:cNvSpPr>
            <a:spLocks noGrp="1"/>
          </p:cNvSpPr>
          <p:nvPr>
            <p:ph type="pic" sz="quarter" idx="20"/>
          </p:nvPr>
        </p:nvSpPr>
        <p:spPr>
          <a:xfrm>
            <a:off x="5606149" y="0"/>
            <a:ext cx="4623936" cy="4053548"/>
          </a:xfrm>
          <a:custGeom>
            <a:avLst/>
            <a:gdLst>
              <a:gd name="connsiteX0" fmla="*/ 3448242 w 4623936"/>
              <a:gd name="connsiteY0" fmla="*/ 0 h 4053548"/>
              <a:gd name="connsiteX1" fmla="*/ 4623936 w 4623936"/>
              <a:gd name="connsiteY1" fmla="*/ 0 h 4053548"/>
              <a:gd name="connsiteX2" fmla="*/ 4622110 w 4623936"/>
              <a:gd name="connsiteY2" fmla="*/ 3482 h 4053548"/>
              <a:gd name="connsiteX3" fmla="*/ 4568242 w 4623936"/>
              <a:gd name="connsiteY3" fmla="*/ 69626 h 4053548"/>
              <a:gd name="connsiteX4" fmla="*/ 719361 w 4623936"/>
              <a:gd name="connsiteY4" fmla="*/ 3929765 h 4053548"/>
              <a:gd name="connsiteX5" fmla="*/ 123783 w 4623936"/>
              <a:gd name="connsiteY5" fmla="*/ 3930635 h 4053548"/>
              <a:gd name="connsiteX6" fmla="*/ 123784 w 4623936"/>
              <a:gd name="connsiteY6" fmla="*/ 3930635 h 4053548"/>
              <a:gd name="connsiteX7" fmla="*/ 122914 w 4623936"/>
              <a:gd name="connsiteY7" fmla="*/ 3335056 h 40535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623936" h="4053548">
                <a:moveTo>
                  <a:pt x="3448242" y="0"/>
                </a:moveTo>
                <a:lnTo>
                  <a:pt x="4623936" y="0"/>
                </a:lnTo>
                <a:lnTo>
                  <a:pt x="4622110" y="3482"/>
                </a:lnTo>
                <a:cubicBezTo>
                  <a:pt x="4606726" y="26857"/>
                  <a:pt x="4588770" y="49038"/>
                  <a:pt x="4568242" y="69626"/>
                </a:cubicBezTo>
                <a:cubicBezTo>
                  <a:pt x="3285282" y="1356339"/>
                  <a:pt x="2002321" y="2643052"/>
                  <a:pt x="719361" y="3929765"/>
                </a:cubicBezTo>
                <a:cubicBezTo>
                  <a:pt x="555137" y="4094469"/>
                  <a:pt x="288487" y="4094859"/>
                  <a:pt x="123783" y="3930635"/>
                </a:cubicBezTo>
                <a:lnTo>
                  <a:pt x="123784" y="3930635"/>
                </a:lnTo>
                <a:cubicBezTo>
                  <a:pt x="-40921" y="3766410"/>
                  <a:pt x="-41310" y="3499761"/>
                  <a:pt x="122914" y="3335056"/>
                </a:cubicBezTo>
                <a:close/>
              </a:path>
            </a:pathLst>
          </a:custGeom>
          <a:pattFill prst="pct20">
            <a:fgClr>
              <a:srgbClr val="E65F7D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  <p:pic>
        <p:nvPicPr>
          <p:cNvPr id="53" name="Picture 5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8698" y="5928633"/>
            <a:ext cx="706181" cy="265747"/>
          </a:xfrm>
          <a:prstGeom prst="rect">
            <a:avLst/>
          </a:prstGeom>
        </p:spPr>
      </p:pic>
      <p:sp>
        <p:nvSpPr>
          <p:cNvPr id="78" name="Picture Placeholder 77"/>
          <p:cNvSpPr>
            <a:spLocks noGrp="1"/>
          </p:cNvSpPr>
          <p:nvPr>
            <p:ph type="pic" sz="quarter" idx="21"/>
          </p:nvPr>
        </p:nvSpPr>
        <p:spPr>
          <a:xfrm>
            <a:off x="8642389" y="0"/>
            <a:ext cx="3341330" cy="2753422"/>
          </a:xfrm>
          <a:custGeom>
            <a:avLst/>
            <a:gdLst>
              <a:gd name="connsiteX0" fmla="*/ 2151908 w 3341330"/>
              <a:gd name="connsiteY0" fmla="*/ 0 h 2753422"/>
              <a:gd name="connsiteX1" fmla="*/ 3341330 w 3341330"/>
              <a:gd name="connsiteY1" fmla="*/ 0 h 2753422"/>
              <a:gd name="connsiteX2" fmla="*/ 719361 w 3341330"/>
              <a:gd name="connsiteY2" fmla="*/ 2629639 h 2753422"/>
              <a:gd name="connsiteX3" fmla="*/ 123782 w 3341330"/>
              <a:gd name="connsiteY3" fmla="*/ 2630509 h 2753422"/>
              <a:gd name="connsiteX4" fmla="*/ 123784 w 3341330"/>
              <a:gd name="connsiteY4" fmla="*/ 2630509 h 2753422"/>
              <a:gd name="connsiteX5" fmla="*/ 122914 w 3341330"/>
              <a:gd name="connsiteY5" fmla="*/ 2034930 h 27534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41330" h="2753422">
                <a:moveTo>
                  <a:pt x="2151908" y="0"/>
                </a:moveTo>
                <a:lnTo>
                  <a:pt x="3341330" y="0"/>
                </a:lnTo>
                <a:lnTo>
                  <a:pt x="719361" y="2629639"/>
                </a:lnTo>
                <a:cubicBezTo>
                  <a:pt x="555137" y="2794343"/>
                  <a:pt x="288487" y="2794733"/>
                  <a:pt x="123782" y="2630509"/>
                </a:cubicBezTo>
                <a:lnTo>
                  <a:pt x="123784" y="2630509"/>
                </a:lnTo>
                <a:cubicBezTo>
                  <a:pt x="-40921" y="2466284"/>
                  <a:pt x="-41310" y="2199635"/>
                  <a:pt x="122914" y="2034930"/>
                </a:cubicBezTo>
                <a:close/>
              </a:path>
            </a:pathLst>
          </a:custGeom>
          <a:pattFill prst="pct25">
            <a:fgClr>
              <a:srgbClr val="F18650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81" name="Picture Placeholder 80"/>
          <p:cNvSpPr>
            <a:spLocks noGrp="1"/>
          </p:cNvSpPr>
          <p:nvPr>
            <p:ph type="pic" sz="quarter" idx="22"/>
          </p:nvPr>
        </p:nvSpPr>
        <p:spPr>
          <a:xfrm>
            <a:off x="9616174" y="1039316"/>
            <a:ext cx="2575826" cy="3178580"/>
          </a:xfrm>
          <a:custGeom>
            <a:avLst/>
            <a:gdLst>
              <a:gd name="connsiteX0" fmla="*/ 2575826 w 2575826"/>
              <a:gd name="connsiteY0" fmla="*/ 0 h 3178580"/>
              <a:gd name="connsiteX1" fmla="*/ 2575826 w 2575826"/>
              <a:gd name="connsiteY1" fmla="*/ 1192902 h 3178580"/>
              <a:gd name="connsiteX2" fmla="*/ 719361 w 2575826"/>
              <a:gd name="connsiteY2" fmla="*/ 3054797 h 3178580"/>
              <a:gd name="connsiteX3" fmla="*/ 123782 w 2575826"/>
              <a:gd name="connsiteY3" fmla="*/ 3055667 h 3178580"/>
              <a:gd name="connsiteX4" fmla="*/ 123784 w 2575826"/>
              <a:gd name="connsiteY4" fmla="*/ 3055667 h 3178580"/>
              <a:gd name="connsiteX5" fmla="*/ 122914 w 2575826"/>
              <a:gd name="connsiteY5" fmla="*/ 2460088 h 3178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75826" h="3178580">
                <a:moveTo>
                  <a:pt x="2575826" y="0"/>
                </a:moveTo>
                <a:lnTo>
                  <a:pt x="2575826" y="1192902"/>
                </a:lnTo>
                <a:lnTo>
                  <a:pt x="719361" y="3054797"/>
                </a:lnTo>
                <a:cubicBezTo>
                  <a:pt x="555137" y="3219501"/>
                  <a:pt x="288487" y="3219891"/>
                  <a:pt x="123782" y="3055667"/>
                </a:cubicBezTo>
                <a:lnTo>
                  <a:pt x="123784" y="3055667"/>
                </a:lnTo>
                <a:cubicBezTo>
                  <a:pt x="-40921" y="2891442"/>
                  <a:pt x="-41310" y="2624793"/>
                  <a:pt x="122914" y="2460088"/>
                </a:cubicBezTo>
                <a:close/>
              </a:path>
            </a:pathLst>
          </a:custGeom>
          <a:pattFill prst="pct25">
            <a:fgClr>
              <a:srgbClr val="DB36AD"/>
            </a:fgClr>
            <a:bgClr>
              <a:schemeClr val="bg1"/>
            </a:bgClr>
          </a:pattFill>
          <a:ln>
            <a:noFill/>
          </a:ln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085689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888" userDrawn="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62150" y="1745203"/>
            <a:ext cx="2952750" cy="553998"/>
          </a:xfrm>
        </p:spPr>
        <p:txBody>
          <a:bodyPr lIns="0">
            <a:spAutoFit/>
          </a:bodyPr>
          <a:lstStyle/>
          <a:p>
            <a:r>
              <a:rPr lang="en-US" dirty="0" smtClean="0"/>
              <a:t>Mockup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58" t="8565" r="32557" b="4907"/>
          <a:stretch/>
        </p:blipFill>
        <p:spPr>
          <a:xfrm>
            <a:off x="6158732" y="365125"/>
            <a:ext cx="6033268" cy="6296025"/>
          </a:xfrm>
          <a:prstGeom prst="rect">
            <a:avLst/>
          </a:prstGeom>
        </p:spPr>
      </p:pic>
      <p:sp>
        <p:nvSpPr>
          <p:cNvPr id="7" name="Text Placeholder 19"/>
          <p:cNvSpPr>
            <a:spLocks noGrp="1"/>
          </p:cNvSpPr>
          <p:nvPr>
            <p:ph type="body" sz="quarter" idx="13" hasCustomPrompt="1"/>
          </p:nvPr>
        </p:nvSpPr>
        <p:spPr>
          <a:xfrm>
            <a:off x="1962150" y="2299201"/>
            <a:ext cx="2952750" cy="2377574"/>
          </a:xfrm>
        </p:spPr>
        <p:txBody>
          <a:bodyPr wrap="square" lIns="0">
            <a:spAutoFit/>
          </a:bodyPr>
          <a:lstStyle>
            <a:lvl1pPr>
              <a:defRPr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, </a:t>
            </a:r>
            <a:r>
              <a:rPr lang="en-US" dirty="0" err="1" smtClean="0"/>
              <a:t>sed</a:t>
            </a:r>
            <a:r>
              <a:rPr lang="en-US" dirty="0" smtClean="0"/>
              <a:t> do </a:t>
            </a:r>
            <a:r>
              <a:rPr lang="en-US" dirty="0" err="1" smtClean="0"/>
              <a:t>eiusmod</a:t>
            </a:r>
            <a:r>
              <a:rPr lang="en-US" dirty="0" smtClean="0"/>
              <a:t> </a:t>
            </a:r>
            <a:r>
              <a:rPr lang="en-US" dirty="0" err="1" smtClean="0"/>
              <a:t>tempor</a:t>
            </a:r>
            <a:r>
              <a:rPr lang="en-US" dirty="0" smtClean="0"/>
              <a:t> </a:t>
            </a:r>
            <a:r>
              <a:rPr lang="en-US" dirty="0" err="1" smtClean="0"/>
              <a:t>incididunt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</a:t>
            </a:r>
            <a:r>
              <a:rPr lang="en-US" dirty="0" err="1" smtClean="0"/>
              <a:t>labore</a:t>
            </a:r>
            <a:r>
              <a:rPr lang="en-US" dirty="0" smtClean="0"/>
              <a:t> et </a:t>
            </a:r>
            <a:r>
              <a:rPr lang="en-US" dirty="0" err="1" smtClean="0"/>
              <a:t>dolore</a:t>
            </a:r>
            <a:r>
              <a:rPr lang="en-US" dirty="0" smtClean="0"/>
              <a:t> magna </a:t>
            </a:r>
            <a:r>
              <a:rPr lang="en-US" dirty="0" err="1" smtClean="0"/>
              <a:t>aliqua</a:t>
            </a:r>
            <a:r>
              <a:rPr lang="en-US" dirty="0" smtClean="0"/>
              <a:t>. </a:t>
            </a:r>
            <a:r>
              <a:rPr lang="en-US" dirty="0" err="1" smtClean="0"/>
              <a:t>Turpis</a:t>
            </a:r>
            <a:r>
              <a:rPr lang="en-US" dirty="0" smtClean="0"/>
              <a:t> </a:t>
            </a:r>
            <a:r>
              <a:rPr lang="en-US" dirty="0" err="1" smtClean="0"/>
              <a:t>egestas</a:t>
            </a:r>
            <a:r>
              <a:rPr lang="en-US" dirty="0" smtClean="0"/>
              <a:t> </a:t>
            </a:r>
            <a:r>
              <a:rPr lang="en-US" dirty="0" err="1" smtClean="0"/>
              <a:t>pretium</a:t>
            </a:r>
            <a:r>
              <a:rPr lang="en-US" dirty="0" smtClean="0"/>
              <a:t> </a:t>
            </a:r>
            <a:r>
              <a:rPr lang="en-US" dirty="0" err="1" smtClean="0"/>
              <a:t>aenean</a:t>
            </a:r>
            <a:r>
              <a:rPr lang="en-US" dirty="0" smtClean="0"/>
              <a:t> pharetra magna ac. Semper </a:t>
            </a:r>
            <a:r>
              <a:rPr lang="en-US" dirty="0" err="1" smtClean="0"/>
              <a:t>eget</a:t>
            </a:r>
            <a:r>
              <a:rPr lang="en-US" dirty="0" smtClean="0"/>
              <a:t> </a:t>
            </a:r>
            <a:r>
              <a:rPr lang="en-US" dirty="0" err="1" smtClean="0"/>
              <a:t>duis</a:t>
            </a:r>
            <a:r>
              <a:rPr lang="en-US" dirty="0" smtClean="0"/>
              <a:t> at </a:t>
            </a:r>
            <a:r>
              <a:rPr lang="en-US" dirty="0" err="1" smtClean="0"/>
              <a:t>tellus</a:t>
            </a:r>
            <a:r>
              <a:rPr lang="en-US" dirty="0" smtClean="0"/>
              <a:t>. Lacus </a:t>
            </a:r>
            <a:r>
              <a:rPr lang="en-US" dirty="0" err="1" smtClean="0"/>
              <a:t>vel</a:t>
            </a:r>
            <a:r>
              <a:rPr lang="en-US" dirty="0" smtClean="0"/>
              <a:t> </a:t>
            </a:r>
            <a:r>
              <a:rPr lang="en-US" dirty="0" err="1" smtClean="0"/>
              <a:t>facilisis</a:t>
            </a:r>
            <a:r>
              <a:rPr lang="en-US" dirty="0" smtClean="0"/>
              <a:t> </a:t>
            </a:r>
            <a:r>
              <a:rPr lang="en-US" dirty="0" err="1" smtClean="0"/>
              <a:t>volutpat</a:t>
            </a:r>
            <a:r>
              <a:rPr lang="en-US" dirty="0" smtClean="0"/>
              <a:t> </a:t>
            </a:r>
            <a:r>
              <a:rPr lang="en-US" dirty="0" err="1" smtClean="0"/>
              <a:t>est</a:t>
            </a:r>
            <a:r>
              <a:rPr lang="en-US" dirty="0" smtClean="0"/>
              <a:t> </a:t>
            </a:r>
            <a:r>
              <a:rPr lang="en-US" dirty="0" err="1" smtClean="0"/>
              <a:t>velit</a:t>
            </a:r>
            <a:r>
              <a:rPr lang="en-US" dirty="0" smtClean="0"/>
              <a:t> </a:t>
            </a:r>
            <a:r>
              <a:rPr lang="en-US" dirty="0" err="1" smtClean="0"/>
              <a:t>egestas</a:t>
            </a:r>
            <a:r>
              <a:rPr lang="en-US" dirty="0" smtClean="0"/>
              <a:t> dui id </a:t>
            </a:r>
            <a:r>
              <a:rPr lang="en-US" dirty="0" err="1" smtClean="0"/>
              <a:t>ornare</a:t>
            </a:r>
            <a:r>
              <a:rPr lang="en-US" dirty="0" smtClean="0"/>
              <a:t>. Nunc </a:t>
            </a:r>
            <a:r>
              <a:rPr lang="en-US" dirty="0" err="1" smtClean="0"/>
              <a:t>sed</a:t>
            </a:r>
            <a:r>
              <a:rPr lang="en-US" dirty="0" smtClean="0"/>
              <a:t> </a:t>
            </a:r>
            <a:r>
              <a:rPr lang="en-US" dirty="0" err="1" smtClean="0"/>
              <a:t>velit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 </a:t>
            </a:r>
            <a:r>
              <a:rPr lang="en-US" dirty="0" err="1" smtClean="0"/>
              <a:t>sodales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</a:t>
            </a:r>
            <a:r>
              <a:rPr lang="en-US" dirty="0" err="1" smtClean="0"/>
              <a:t>eu</a:t>
            </a:r>
            <a:r>
              <a:rPr lang="en-US" dirty="0" smtClean="0"/>
              <a:t> </a:t>
            </a:r>
            <a:r>
              <a:rPr lang="en-US" dirty="0" err="1" smtClean="0"/>
              <a:t>sem</a:t>
            </a:r>
            <a:r>
              <a:rPr lang="en-US" dirty="0" smtClean="0"/>
              <a:t> integer vitae. </a:t>
            </a:r>
            <a:r>
              <a:rPr lang="en-US" dirty="0" err="1" smtClean="0"/>
              <a:t>Amet</a:t>
            </a:r>
            <a:r>
              <a:rPr lang="en-US" dirty="0" smtClean="0"/>
              <a:t> </a:t>
            </a:r>
            <a:r>
              <a:rPr lang="en-US" dirty="0" err="1" smtClean="0"/>
              <a:t>massa</a:t>
            </a:r>
            <a:r>
              <a:rPr lang="en-US" dirty="0" smtClean="0"/>
              <a:t> vitae </a:t>
            </a:r>
            <a:r>
              <a:rPr lang="en-US" dirty="0" err="1" smtClean="0"/>
              <a:t>tortor</a:t>
            </a:r>
            <a:r>
              <a:rPr lang="en-US" dirty="0" smtClean="0"/>
              <a:t> </a:t>
            </a:r>
            <a:r>
              <a:rPr lang="en-US" dirty="0" err="1" smtClean="0"/>
              <a:t>condimentum</a:t>
            </a:r>
            <a:r>
              <a:rPr lang="en-US" dirty="0" smtClean="0"/>
              <a:t> </a:t>
            </a:r>
            <a:r>
              <a:rPr lang="en-US" dirty="0" err="1" smtClean="0"/>
              <a:t>lacinia</a:t>
            </a:r>
            <a:r>
              <a:rPr lang="en-US" dirty="0" smtClean="0"/>
              <a:t>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</a:t>
            </a:r>
            <a:r>
              <a:rPr lang="en-US" dirty="0" err="1" smtClean="0"/>
              <a:t>eros</a:t>
            </a:r>
            <a:r>
              <a:rPr lang="en-US" dirty="0" smtClean="0"/>
              <a:t>. </a:t>
            </a: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4"/>
          </p:nvPr>
        </p:nvSpPr>
        <p:spPr>
          <a:xfrm>
            <a:off x="7038975" y="723900"/>
            <a:ext cx="5153025" cy="3676650"/>
          </a:xfrm>
          <a:pattFill prst="pct30">
            <a:fgClr>
              <a:srgbClr val="DB36AD"/>
            </a:fgClr>
            <a:bgClr>
              <a:schemeClr val="bg1"/>
            </a:bgClr>
          </a:pattFill>
        </p:spPr>
        <p:txBody>
          <a:bodyPr/>
          <a:lstStyle/>
          <a:p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47951"/>
          <a:stretch/>
        </p:blipFill>
        <p:spPr>
          <a:xfrm rot="5400000">
            <a:off x="2991120" y="4555191"/>
            <a:ext cx="1602634" cy="3002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52840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782329" y="2195467"/>
            <a:ext cx="1817527" cy="553998"/>
          </a:xfrm>
        </p:spPr>
        <p:txBody>
          <a:bodyPr wrap="square" lIns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Contacts</a:t>
            </a:r>
            <a:endParaRPr lang="en-US" dirty="0"/>
          </a:p>
        </p:txBody>
      </p:sp>
      <p:sp>
        <p:nvSpPr>
          <p:cNvPr id="12" name="Text Placeholder 29"/>
          <p:cNvSpPr>
            <a:spLocks noGrp="1"/>
          </p:cNvSpPr>
          <p:nvPr>
            <p:ph type="body" sz="quarter" idx="14" hasCustomPrompt="1"/>
          </p:nvPr>
        </p:nvSpPr>
        <p:spPr>
          <a:xfrm>
            <a:off x="8139955" y="2948198"/>
            <a:ext cx="1459901" cy="346249"/>
          </a:xfrm>
        </p:spPr>
        <p:txBody>
          <a:bodyPr wrap="square" lIns="0">
            <a:spAutoFit/>
          </a:bodyPr>
          <a:lstStyle>
            <a:lvl1pPr>
              <a:defRPr/>
            </a:lvl1pPr>
          </a:lstStyle>
          <a:p>
            <a:pPr lvl="0"/>
            <a:r>
              <a:rPr lang="en-US" dirty="0" smtClean="0"/>
              <a:t>address</a:t>
            </a:r>
            <a:endParaRPr lang="en-US" dirty="0"/>
          </a:p>
        </p:txBody>
      </p:sp>
      <p:sp>
        <p:nvSpPr>
          <p:cNvPr id="13" name="Text Placeholder 29"/>
          <p:cNvSpPr>
            <a:spLocks noGrp="1"/>
          </p:cNvSpPr>
          <p:nvPr>
            <p:ph type="body" sz="quarter" idx="15" hasCustomPrompt="1"/>
          </p:nvPr>
        </p:nvSpPr>
        <p:spPr>
          <a:xfrm>
            <a:off x="8139955" y="3501926"/>
            <a:ext cx="1459901" cy="318036"/>
          </a:xfrm>
        </p:spPr>
        <p:txBody>
          <a:bodyPr wrap="square" lIns="0">
            <a:spAutoFit/>
          </a:bodyPr>
          <a:lstStyle>
            <a:lvl1pPr>
              <a:defRPr/>
            </a:lvl1pPr>
          </a:lstStyle>
          <a:p>
            <a:pPr lvl="0"/>
            <a:r>
              <a:rPr lang="en-US" dirty="0" smtClean="0"/>
              <a:t>yourwebsite.com</a:t>
            </a:r>
            <a:endParaRPr lang="en-US" dirty="0"/>
          </a:p>
        </p:txBody>
      </p:sp>
      <p:sp>
        <p:nvSpPr>
          <p:cNvPr id="14" name="Text Placeholder 29"/>
          <p:cNvSpPr>
            <a:spLocks noGrp="1"/>
          </p:cNvSpPr>
          <p:nvPr>
            <p:ph type="body" sz="quarter" idx="16" hasCustomPrompt="1"/>
          </p:nvPr>
        </p:nvSpPr>
        <p:spPr>
          <a:xfrm>
            <a:off x="8139955" y="3989345"/>
            <a:ext cx="1459901" cy="346249"/>
          </a:xfrm>
        </p:spPr>
        <p:txBody>
          <a:bodyPr wrap="square" lIns="0">
            <a:spAutoFit/>
          </a:bodyPr>
          <a:lstStyle>
            <a:lvl1pPr>
              <a:defRPr/>
            </a:lvl1pPr>
          </a:lstStyle>
          <a:p>
            <a:pPr lvl="0"/>
            <a:r>
              <a:rPr lang="en-US" dirty="0" smtClean="0"/>
              <a:t>yourmail@mail.com</a:t>
            </a:r>
            <a:endParaRPr lang="en-US" dirty="0"/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47951"/>
          <a:stretch/>
        </p:blipFill>
        <p:spPr>
          <a:xfrm rot="5400000">
            <a:off x="9496695" y="4555191"/>
            <a:ext cx="1602634" cy="3002984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536"/>
          <a:stretch/>
        </p:blipFill>
        <p:spPr>
          <a:xfrm rot="5400000">
            <a:off x="6236869" y="-693796"/>
            <a:ext cx="1615389" cy="3002984"/>
          </a:xfrm>
          <a:prstGeom prst="rect">
            <a:avLst/>
          </a:prstGeom>
        </p:spPr>
      </p:pic>
      <p:sp>
        <p:nvSpPr>
          <p:cNvPr id="28" name="Text Placeholder 29"/>
          <p:cNvSpPr>
            <a:spLocks noGrp="1"/>
          </p:cNvSpPr>
          <p:nvPr>
            <p:ph type="body" sz="quarter" idx="20" hasCustomPrompt="1"/>
          </p:nvPr>
        </p:nvSpPr>
        <p:spPr>
          <a:xfrm>
            <a:off x="8139955" y="4504977"/>
            <a:ext cx="1459901" cy="346249"/>
          </a:xfrm>
        </p:spPr>
        <p:txBody>
          <a:bodyPr wrap="square" lIns="0">
            <a:spAutoFit/>
          </a:bodyPr>
          <a:lstStyle>
            <a:lvl1pPr>
              <a:defRPr/>
            </a:lvl1pPr>
          </a:lstStyle>
          <a:p>
            <a:pPr lvl="0"/>
            <a:r>
              <a:rPr lang="en-US" dirty="0" err="1" smtClean="0"/>
              <a:t>facebook</a:t>
            </a:r>
            <a:endParaRPr lang="en-US" dirty="0"/>
          </a:p>
        </p:txBody>
      </p:sp>
      <p:sp>
        <p:nvSpPr>
          <p:cNvPr id="36" name="Text Placeholder 29"/>
          <p:cNvSpPr>
            <a:spLocks noGrp="1"/>
          </p:cNvSpPr>
          <p:nvPr>
            <p:ph type="body" sz="quarter" idx="21" hasCustomPrompt="1"/>
          </p:nvPr>
        </p:nvSpPr>
        <p:spPr>
          <a:xfrm>
            <a:off x="8139955" y="4977803"/>
            <a:ext cx="1459901" cy="346249"/>
          </a:xfrm>
        </p:spPr>
        <p:txBody>
          <a:bodyPr wrap="square" lIns="0">
            <a:spAutoFit/>
          </a:bodyPr>
          <a:lstStyle>
            <a:lvl1pPr>
              <a:defRPr/>
            </a:lvl1pPr>
          </a:lstStyle>
          <a:p>
            <a:pPr lvl="0"/>
            <a:r>
              <a:rPr lang="en-US" dirty="0" smtClean="0"/>
              <a:t>+11 222 33 44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8090" y="656641"/>
            <a:ext cx="4195766" cy="5772150"/>
          </a:xfrm>
          <a:prstGeom prst="rect">
            <a:avLst/>
          </a:prstGeom>
        </p:spPr>
      </p:pic>
      <p:sp>
        <p:nvSpPr>
          <p:cNvPr id="18" name="Picture Placeholder 17"/>
          <p:cNvSpPr>
            <a:spLocks noGrp="1"/>
          </p:cNvSpPr>
          <p:nvPr>
            <p:ph type="pic" sz="quarter" idx="22"/>
          </p:nvPr>
        </p:nvSpPr>
        <p:spPr>
          <a:xfrm>
            <a:off x="1846263" y="1082675"/>
            <a:ext cx="3605212" cy="4838700"/>
          </a:xfrm>
          <a:prstGeom prst="roundRect">
            <a:avLst>
              <a:gd name="adj" fmla="val 688"/>
            </a:avLst>
          </a:prstGeom>
          <a:pattFill prst="pct30">
            <a:fgClr>
              <a:srgbClr val="DB36AD"/>
            </a:fgClr>
            <a:bgClr>
              <a:schemeClr val="bg1"/>
            </a:bgClr>
          </a:patt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6009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263318" y="3594364"/>
            <a:ext cx="5270957" cy="1182375"/>
          </a:xfrm>
        </p:spPr>
        <p:txBody>
          <a:bodyPr wrap="square" lIns="0" rIns="0">
            <a:spAutoFit/>
          </a:bodyPr>
          <a:lstStyle>
            <a:lvl1pPr algn="l">
              <a:lnSpc>
                <a:spcPts val="8500"/>
              </a:lnSpc>
              <a:defRPr sz="8000" baseline="0"/>
            </a:lvl1pPr>
          </a:lstStyle>
          <a:p>
            <a:r>
              <a:rPr lang="en-US" dirty="0" smtClean="0"/>
              <a:t>Thank You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559"/>
          <a:stretch/>
        </p:blipFill>
        <p:spPr>
          <a:xfrm rot="5400000">
            <a:off x="985114" y="-540199"/>
            <a:ext cx="1922586" cy="3002984"/>
          </a:xfrm>
          <a:prstGeom prst="rect">
            <a:avLst/>
          </a:prstGeom>
        </p:spPr>
      </p:pic>
      <p:sp>
        <p:nvSpPr>
          <p:cNvPr id="14" name="Picture Placeholder 74"/>
          <p:cNvSpPr>
            <a:spLocks noGrp="1"/>
          </p:cNvSpPr>
          <p:nvPr>
            <p:ph type="pic" sz="quarter" idx="20"/>
          </p:nvPr>
        </p:nvSpPr>
        <p:spPr>
          <a:xfrm>
            <a:off x="6738817" y="0"/>
            <a:ext cx="3491268" cy="3060601"/>
          </a:xfrm>
          <a:custGeom>
            <a:avLst/>
            <a:gdLst>
              <a:gd name="connsiteX0" fmla="*/ 3448242 w 4623936"/>
              <a:gd name="connsiteY0" fmla="*/ 0 h 4053548"/>
              <a:gd name="connsiteX1" fmla="*/ 4623936 w 4623936"/>
              <a:gd name="connsiteY1" fmla="*/ 0 h 4053548"/>
              <a:gd name="connsiteX2" fmla="*/ 4622110 w 4623936"/>
              <a:gd name="connsiteY2" fmla="*/ 3482 h 4053548"/>
              <a:gd name="connsiteX3" fmla="*/ 4568242 w 4623936"/>
              <a:gd name="connsiteY3" fmla="*/ 69626 h 4053548"/>
              <a:gd name="connsiteX4" fmla="*/ 719361 w 4623936"/>
              <a:gd name="connsiteY4" fmla="*/ 3929765 h 4053548"/>
              <a:gd name="connsiteX5" fmla="*/ 123783 w 4623936"/>
              <a:gd name="connsiteY5" fmla="*/ 3930635 h 4053548"/>
              <a:gd name="connsiteX6" fmla="*/ 123784 w 4623936"/>
              <a:gd name="connsiteY6" fmla="*/ 3930635 h 4053548"/>
              <a:gd name="connsiteX7" fmla="*/ 122914 w 4623936"/>
              <a:gd name="connsiteY7" fmla="*/ 3335056 h 40535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623936" h="4053548">
                <a:moveTo>
                  <a:pt x="3448242" y="0"/>
                </a:moveTo>
                <a:lnTo>
                  <a:pt x="4623936" y="0"/>
                </a:lnTo>
                <a:lnTo>
                  <a:pt x="4622110" y="3482"/>
                </a:lnTo>
                <a:cubicBezTo>
                  <a:pt x="4606726" y="26857"/>
                  <a:pt x="4588770" y="49038"/>
                  <a:pt x="4568242" y="69626"/>
                </a:cubicBezTo>
                <a:cubicBezTo>
                  <a:pt x="3285282" y="1356339"/>
                  <a:pt x="2002321" y="2643052"/>
                  <a:pt x="719361" y="3929765"/>
                </a:cubicBezTo>
                <a:cubicBezTo>
                  <a:pt x="555137" y="4094469"/>
                  <a:pt x="288487" y="4094859"/>
                  <a:pt x="123783" y="3930635"/>
                </a:cubicBezTo>
                <a:lnTo>
                  <a:pt x="123784" y="3930635"/>
                </a:lnTo>
                <a:cubicBezTo>
                  <a:pt x="-40921" y="3766410"/>
                  <a:pt x="-41310" y="3499761"/>
                  <a:pt x="122914" y="3335056"/>
                </a:cubicBezTo>
                <a:close/>
              </a:path>
            </a:pathLst>
          </a:custGeom>
          <a:pattFill prst="pct20">
            <a:fgClr>
              <a:srgbClr val="E65F7D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5" name="Picture Placeholder 77"/>
          <p:cNvSpPr>
            <a:spLocks noGrp="1"/>
          </p:cNvSpPr>
          <p:nvPr>
            <p:ph type="pic" sz="quarter" idx="21"/>
          </p:nvPr>
        </p:nvSpPr>
        <p:spPr>
          <a:xfrm>
            <a:off x="8735928" y="-1"/>
            <a:ext cx="3456072" cy="2847975"/>
          </a:xfrm>
          <a:custGeom>
            <a:avLst/>
            <a:gdLst>
              <a:gd name="connsiteX0" fmla="*/ 2151908 w 3341330"/>
              <a:gd name="connsiteY0" fmla="*/ 0 h 2753422"/>
              <a:gd name="connsiteX1" fmla="*/ 3341330 w 3341330"/>
              <a:gd name="connsiteY1" fmla="*/ 0 h 2753422"/>
              <a:gd name="connsiteX2" fmla="*/ 719361 w 3341330"/>
              <a:gd name="connsiteY2" fmla="*/ 2629639 h 2753422"/>
              <a:gd name="connsiteX3" fmla="*/ 123782 w 3341330"/>
              <a:gd name="connsiteY3" fmla="*/ 2630509 h 2753422"/>
              <a:gd name="connsiteX4" fmla="*/ 123784 w 3341330"/>
              <a:gd name="connsiteY4" fmla="*/ 2630509 h 2753422"/>
              <a:gd name="connsiteX5" fmla="*/ 122914 w 3341330"/>
              <a:gd name="connsiteY5" fmla="*/ 2034930 h 27534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41330" h="2753422">
                <a:moveTo>
                  <a:pt x="2151908" y="0"/>
                </a:moveTo>
                <a:lnTo>
                  <a:pt x="3341330" y="0"/>
                </a:lnTo>
                <a:lnTo>
                  <a:pt x="719361" y="2629639"/>
                </a:lnTo>
                <a:cubicBezTo>
                  <a:pt x="555137" y="2794343"/>
                  <a:pt x="288487" y="2794733"/>
                  <a:pt x="123782" y="2630509"/>
                </a:cubicBezTo>
                <a:lnTo>
                  <a:pt x="123784" y="2630509"/>
                </a:lnTo>
                <a:cubicBezTo>
                  <a:pt x="-40921" y="2466284"/>
                  <a:pt x="-41310" y="2199635"/>
                  <a:pt x="122914" y="2034930"/>
                </a:cubicBezTo>
                <a:close/>
              </a:path>
            </a:pathLst>
          </a:custGeom>
          <a:pattFill prst="pct25">
            <a:fgClr>
              <a:srgbClr val="F18650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Picture Placeholder 80"/>
          <p:cNvSpPr>
            <a:spLocks noGrp="1"/>
          </p:cNvSpPr>
          <p:nvPr>
            <p:ph type="pic" sz="quarter" idx="22"/>
          </p:nvPr>
        </p:nvSpPr>
        <p:spPr>
          <a:xfrm>
            <a:off x="8191500" y="1039316"/>
            <a:ext cx="4000500" cy="4936634"/>
          </a:xfrm>
          <a:custGeom>
            <a:avLst/>
            <a:gdLst>
              <a:gd name="connsiteX0" fmla="*/ 2575826 w 2575826"/>
              <a:gd name="connsiteY0" fmla="*/ 0 h 3178580"/>
              <a:gd name="connsiteX1" fmla="*/ 2575826 w 2575826"/>
              <a:gd name="connsiteY1" fmla="*/ 1192902 h 3178580"/>
              <a:gd name="connsiteX2" fmla="*/ 719361 w 2575826"/>
              <a:gd name="connsiteY2" fmla="*/ 3054797 h 3178580"/>
              <a:gd name="connsiteX3" fmla="*/ 123782 w 2575826"/>
              <a:gd name="connsiteY3" fmla="*/ 3055667 h 3178580"/>
              <a:gd name="connsiteX4" fmla="*/ 123784 w 2575826"/>
              <a:gd name="connsiteY4" fmla="*/ 3055667 h 3178580"/>
              <a:gd name="connsiteX5" fmla="*/ 122914 w 2575826"/>
              <a:gd name="connsiteY5" fmla="*/ 2460088 h 3178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75826" h="3178580">
                <a:moveTo>
                  <a:pt x="2575826" y="0"/>
                </a:moveTo>
                <a:lnTo>
                  <a:pt x="2575826" y="1192902"/>
                </a:lnTo>
                <a:lnTo>
                  <a:pt x="719361" y="3054797"/>
                </a:lnTo>
                <a:cubicBezTo>
                  <a:pt x="555137" y="3219501"/>
                  <a:pt x="288487" y="3219891"/>
                  <a:pt x="123782" y="3055667"/>
                </a:cubicBezTo>
                <a:lnTo>
                  <a:pt x="123784" y="3055667"/>
                </a:lnTo>
                <a:cubicBezTo>
                  <a:pt x="-40921" y="2891442"/>
                  <a:pt x="-41310" y="2624793"/>
                  <a:pt x="122914" y="2460088"/>
                </a:cubicBezTo>
                <a:close/>
              </a:path>
            </a:pathLst>
          </a:custGeom>
          <a:pattFill prst="pct25">
            <a:fgClr>
              <a:srgbClr val="DB36AD"/>
            </a:fgClr>
            <a:bgClr>
              <a:schemeClr val="bg1"/>
            </a:bgClr>
          </a:pattFill>
          <a:ln>
            <a:noFill/>
          </a:ln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9" name="Text Placeholder 19"/>
          <p:cNvSpPr>
            <a:spLocks noGrp="1"/>
          </p:cNvSpPr>
          <p:nvPr>
            <p:ph type="body" sz="quarter" idx="13" hasCustomPrompt="1"/>
          </p:nvPr>
        </p:nvSpPr>
        <p:spPr>
          <a:xfrm>
            <a:off x="2263317" y="4776739"/>
            <a:ext cx="5270957" cy="600164"/>
          </a:xfrm>
        </p:spPr>
        <p:txBody>
          <a:bodyPr wrap="square" lIns="0">
            <a:spAutoFit/>
          </a:bodyPr>
          <a:lstStyle>
            <a:lvl1pPr>
              <a:defRPr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, </a:t>
            </a:r>
            <a:r>
              <a:rPr lang="en-US" dirty="0" err="1" smtClean="0"/>
              <a:t>sed</a:t>
            </a:r>
            <a:r>
              <a:rPr lang="en-US" dirty="0" smtClean="0"/>
              <a:t> do </a:t>
            </a:r>
            <a:r>
              <a:rPr lang="en-US" dirty="0" err="1" smtClean="0"/>
              <a:t>eiusmod</a:t>
            </a:r>
            <a:r>
              <a:rPr lang="en-US" dirty="0" smtClean="0"/>
              <a:t> </a:t>
            </a:r>
            <a:r>
              <a:rPr lang="en-US" dirty="0" err="1" smtClean="0"/>
              <a:t>tempor</a:t>
            </a:r>
            <a:r>
              <a:rPr lang="en-US" dirty="0" smtClean="0"/>
              <a:t> </a:t>
            </a:r>
            <a:r>
              <a:rPr lang="en-US" dirty="0" err="1" smtClean="0"/>
              <a:t>incididunt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</a:t>
            </a:r>
            <a:r>
              <a:rPr lang="en-US" dirty="0" err="1" smtClean="0"/>
              <a:t>labore</a:t>
            </a:r>
            <a:r>
              <a:rPr lang="en-US" dirty="0" smtClean="0"/>
              <a:t> et </a:t>
            </a:r>
            <a:r>
              <a:rPr lang="en-US" dirty="0" err="1" smtClean="0"/>
              <a:t>dolore</a:t>
            </a:r>
            <a:r>
              <a:rPr lang="en-US" dirty="0" smtClean="0"/>
              <a:t> magna </a:t>
            </a:r>
            <a:r>
              <a:rPr lang="en-US" dirty="0" err="1" smtClean="0"/>
              <a:t>aliqua</a:t>
            </a:r>
            <a:r>
              <a:rPr lang="en-US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913488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1077438" y="1967351"/>
            <a:ext cx="2811071" cy="480131"/>
          </a:xfrm>
        </p:spPr>
        <p:txBody>
          <a:bodyPr lIns="0">
            <a:spAutoFit/>
          </a:bodyPr>
          <a:lstStyle>
            <a:lvl1pPr>
              <a:defRPr>
                <a:ln>
                  <a:noFill/>
                </a:ln>
              </a:defRPr>
            </a:lvl1pPr>
          </a:lstStyle>
          <a:p>
            <a:r>
              <a:rPr lang="en-US" dirty="0" smtClean="0"/>
              <a:t>About Company</a:t>
            </a:r>
            <a:endParaRPr lang="en-US" dirty="0"/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966"/>
          <a:stretch/>
        </p:blipFill>
        <p:spPr>
          <a:xfrm>
            <a:off x="6430047" y="0"/>
            <a:ext cx="3079025" cy="2373388"/>
          </a:xfrm>
          <a:prstGeom prst="rect">
            <a:avLst/>
          </a:prstGeom>
        </p:spPr>
      </p:pic>
      <p:sp>
        <p:nvSpPr>
          <p:cNvPr id="17" name="Text Placeholder 19"/>
          <p:cNvSpPr>
            <a:spLocks noGrp="1"/>
          </p:cNvSpPr>
          <p:nvPr>
            <p:ph type="body" sz="quarter" idx="13" hasCustomPrompt="1"/>
          </p:nvPr>
        </p:nvSpPr>
        <p:spPr>
          <a:xfrm>
            <a:off x="1077438" y="2682685"/>
            <a:ext cx="2811071" cy="2377574"/>
          </a:xfrm>
        </p:spPr>
        <p:txBody>
          <a:bodyPr lIns="0">
            <a:spAutoFit/>
          </a:bodyPr>
          <a:lstStyle>
            <a:lvl1pPr>
              <a:defRPr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vel</a:t>
            </a:r>
            <a:r>
              <a:rPr lang="en-US" dirty="0" smtClean="0"/>
              <a:t> ex </a:t>
            </a:r>
            <a:r>
              <a:rPr lang="en-US" dirty="0" err="1" smtClean="0"/>
              <a:t>aperiam</a:t>
            </a:r>
            <a:r>
              <a:rPr lang="en-US" dirty="0" smtClean="0"/>
              <a:t> </a:t>
            </a:r>
            <a:r>
              <a:rPr lang="en-US" dirty="0" err="1" smtClean="0"/>
              <a:t>salutandi</a:t>
            </a:r>
            <a:r>
              <a:rPr lang="en-US" dirty="0" smtClean="0"/>
              <a:t> </a:t>
            </a:r>
            <a:r>
              <a:rPr lang="en-US" dirty="0" err="1" smtClean="0"/>
              <a:t>sententiae</a:t>
            </a:r>
            <a:r>
              <a:rPr lang="en-US" dirty="0" smtClean="0"/>
              <a:t>, </a:t>
            </a:r>
            <a:r>
              <a:rPr lang="en-US" dirty="0" err="1" smtClean="0"/>
              <a:t>velit</a:t>
            </a:r>
            <a:r>
              <a:rPr lang="en-US" dirty="0" smtClean="0"/>
              <a:t> </a:t>
            </a:r>
            <a:r>
              <a:rPr lang="en-US" dirty="0" err="1" smtClean="0"/>
              <a:t>laudem</a:t>
            </a:r>
            <a:r>
              <a:rPr lang="en-US" dirty="0" smtClean="0"/>
              <a:t> id </a:t>
            </a:r>
            <a:r>
              <a:rPr lang="en-US" dirty="0" err="1" smtClean="0"/>
              <a:t>eam</a:t>
            </a:r>
            <a:r>
              <a:rPr lang="en-US" dirty="0" smtClean="0"/>
              <a:t>, </a:t>
            </a:r>
            <a:r>
              <a:rPr lang="en-US" dirty="0" err="1" smtClean="0"/>
              <a:t>vivendo</a:t>
            </a:r>
            <a:r>
              <a:rPr lang="en-US" dirty="0" smtClean="0"/>
              <a:t> </a:t>
            </a:r>
            <a:r>
              <a:rPr lang="en-US" dirty="0" err="1" smtClean="0"/>
              <a:t>menandri</a:t>
            </a:r>
            <a:r>
              <a:rPr lang="en-US" dirty="0" smtClean="0"/>
              <a:t> </a:t>
            </a:r>
            <a:r>
              <a:rPr lang="en-US" dirty="0" err="1" smtClean="0"/>
              <a:t>accommodare</a:t>
            </a:r>
            <a:r>
              <a:rPr lang="en-US" dirty="0" smtClean="0"/>
              <a:t> an vis. </a:t>
            </a:r>
            <a:r>
              <a:rPr lang="en-US" dirty="0" err="1" smtClean="0"/>
              <a:t>Eam</a:t>
            </a:r>
            <a:r>
              <a:rPr lang="en-US" dirty="0" smtClean="0"/>
              <a:t> </a:t>
            </a:r>
            <a:r>
              <a:rPr lang="en-US" dirty="0" err="1" smtClean="0"/>
              <a:t>quem</a:t>
            </a:r>
            <a:r>
              <a:rPr lang="en-US" dirty="0" smtClean="0"/>
              <a:t> </a:t>
            </a:r>
            <a:r>
              <a:rPr lang="en-US" dirty="0" err="1" smtClean="0"/>
              <a:t>alii</a:t>
            </a:r>
            <a:r>
              <a:rPr lang="en-US" dirty="0" smtClean="0"/>
              <a:t> ne, at </a:t>
            </a:r>
            <a:r>
              <a:rPr lang="en-US" dirty="0" err="1" smtClean="0"/>
              <a:t>nam</a:t>
            </a:r>
            <a:r>
              <a:rPr lang="en-US" dirty="0" smtClean="0"/>
              <a:t> </a:t>
            </a:r>
            <a:r>
              <a:rPr lang="en-US" dirty="0" err="1" smtClean="0"/>
              <a:t>tritani</a:t>
            </a:r>
            <a:r>
              <a:rPr lang="en-US" dirty="0" smtClean="0"/>
              <a:t> </a:t>
            </a:r>
            <a:r>
              <a:rPr lang="en-US" dirty="0" err="1" smtClean="0"/>
              <a:t>explicari</a:t>
            </a:r>
            <a:r>
              <a:rPr lang="en-US" dirty="0" smtClean="0"/>
              <a:t>, ad </a:t>
            </a:r>
            <a:r>
              <a:rPr lang="en-US" dirty="0" err="1" smtClean="0"/>
              <a:t>simul</a:t>
            </a:r>
            <a:r>
              <a:rPr lang="en-US" dirty="0" smtClean="0"/>
              <a:t> </a:t>
            </a:r>
            <a:r>
              <a:rPr lang="en-US" dirty="0" err="1" smtClean="0"/>
              <a:t>aperiam</a:t>
            </a:r>
            <a:r>
              <a:rPr lang="en-US" dirty="0" smtClean="0"/>
              <a:t> per. Cum id lorem maiorum, </a:t>
            </a:r>
            <a:r>
              <a:rPr lang="en-US" dirty="0" err="1" smtClean="0"/>
              <a:t>dicam</a:t>
            </a:r>
            <a:r>
              <a:rPr lang="en-US" dirty="0" smtClean="0"/>
              <a:t> </a:t>
            </a:r>
            <a:r>
              <a:rPr lang="en-US" dirty="0" err="1" smtClean="0"/>
              <a:t>repudiandae</a:t>
            </a:r>
            <a:r>
              <a:rPr lang="en-US" dirty="0" smtClean="0"/>
              <a:t> </a:t>
            </a:r>
            <a:r>
              <a:rPr lang="en-US" dirty="0" err="1" smtClean="0"/>
              <a:t>consectetuer</a:t>
            </a:r>
            <a:r>
              <a:rPr lang="en-US" dirty="0" smtClean="0"/>
              <a:t> at est. Per </a:t>
            </a:r>
            <a:r>
              <a:rPr lang="en-US" dirty="0" err="1" smtClean="0"/>
              <a:t>aliquip</a:t>
            </a:r>
            <a:r>
              <a:rPr lang="en-US" dirty="0" smtClean="0"/>
              <a:t> </a:t>
            </a:r>
            <a:r>
              <a:rPr lang="en-US" dirty="0" err="1" smtClean="0"/>
              <a:t>fabellas</a:t>
            </a:r>
            <a:r>
              <a:rPr lang="en-US" dirty="0" smtClean="0"/>
              <a:t> </a:t>
            </a:r>
            <a:r>
              <a:rPr lang="en-US" dirty="0" err="1" smtClean="0"/>
              <a:t>deserunt</a:t>
            </a:r>
            <a:r>
              <a:rPr lang="en-US" dirty="0" smtClean="0"/>
              <a:t> ne, </a:t>
            </a:r>
            <a:r>
              <a:rPr lang="en-US" dirty="0" err="1" smtClean="0"/>
              <a:t>eu</a:t>
            </a:r>
            <a:r>
              <a:rPr lang="en-US" dirty="0" smtClean="0"/>
              <a:t> </a:t>
            </a:r>
            <a:r>
              <a:rPr lang="en-US" dirty="0" err="1" smtClean="0"/>
              <a:t>atomorum</a:t>
            </a:r>
            <a:r>
              <a:rPr lang="en-US" dirty="0" smtClean="0"/>
              <a:t> </a:t>
            </a:r>
            <a:r>
              <a:rPr lang="en-US" dirty="0" err="1" smtClean="0"/>
              <a:t>patrioque</a:t>
            </a:r>
            <a:r>
              <a:rPr lang="en-US" dirty="0" smtClean="0"/>
              <a:t> </a:t>
            </a:r>
            <a:r>
              <a:rPr lang="en-US" dirty="0" err="1" smtClean="0"/>
              <a:t>mel</a:t>
            </a:r>
            <a:r>
              <a:rPr lang="en-US" dirty="0" smtClean="0"/>
              <a:t>. Unum </a:t>
            </a:r>
            <a:r>
              <a:rPr lang="en-US" dirty="0" err="1" smtClean="0"/>
              <a:t>illum</a:t>
            </a:r>
            <a:r>
              <a:rPr lang="en-US" dirty="0" smtClean="0"/>
              <a:t> qui </a:t>
            </a:r>
            <a:r>
              <a:rPr lang="en-US" dirty="0" err="1" smtClean="0"/>
              <a:t>ei</a:t>
            </a:r>
            <a:r>
              <a:rPr lang="en-US" dirty="0" smtClean="0"/>
              <a:t>, sale </a:t>
            </a:r>
            <a:r>
              <a:rPr lang="en-US" dirty="0" err="1" smtClean="0"/>
              <a:t>aperiri</a:t>
            </a:r>
            <a:r>
              <a:rPr lang="en-US" dirty="0" smtClean="0"/>
              <a:t> an qui.</a:t>
            </a:r>
          </a:p>
        </p:txBody>
      </p:sp>
      <p:sp>
        <p:nvSpPr>
          <p:cNvPr id="19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4724400" y="4095136"/>
            <a:ext cx="2737572" cy="2377574"/>
          </a:xfrm>
        </p:spPr>
        <p:txBody>
          <a:bodyPr wrap="square" lIns="0">
            <a:spAutoFit/>
          </a:bodyPr>
          <a:lstStyle>
            <a:lvl1pPr>
              <a:defRPr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vel</a:t>
            </a:r>
            <a:r>
              <a:rPr lang="en-US" dirty="0" smtClean="0"/>
              <a:t> ex </a:t>
            </a:r>
            <a:r>
              <a:rPr lang="en-US" dirty="0" err="1" smtClean="0"/>
              <a:t>aperiam</a:t>
            </a:r>
            <a:r>
              <a:rPr lang="en-US" dirty="0" smtClean="0"/>
              <a:t> </a:t>
            </a:r>
            <a:r>
              <a:rPr lang="en-US" dirty="0" err="1" smtClean="0"/>
              <a:t>salutandi</a:t>
            </a:r>
            <a:r>
              <a:rPr lang="en-US" dirty="0" smtClean="0"/>
              <a:t> </a:t>
            </a:r>
            <a:r>
              <a:rPr lang="en-US" dirty="0" err="1" smtClean="0"/>
              <a:t>sententiae</a:t>
            </a:r>
            <a:r>
              <a:rPr lang="en-US" dirty="0" smtClean="0"/>
              <a:t>, </a:t>
            </a:r>
            <a:r>
              <a:rPr lang="en-US" dirty="0" err="1" smtClean="0"/>
              <a:t>velit</a:t>
            </a:r>
            <a:r>
              <a:rPr lang="en-US" dirty="0" smtClean="0"/>
              <a:t> </a:t>
            </a:r>
            <a:r>
              <a:rPr lang="en-US" dirty="0" err="1" smtClean="0"/>
              <a:t>laudem</a:t>
            </a:r>
            <a:r>
              <a:rPr lang="en-US" dirty="0" smtClean="0"/>
              <a:t> id </a:t>
            </a:r>
            <a:r>
              <a:rPr lang="en-US" dirty="0" err="1" smtClean="0"/>
              <a:t>eam</a:t>
            </a:r>
            <a:r>
              <a:rPr lang="en-US" dirty="0" smtClean="0"/>
              <a:t>, </a:t>
            </a:r>
            <a:r>
              <a:rPr lang="en-US" dirty="0" err="1" smtClean="0"/>
              <a:t>vivendo</a:t>
            </a:r>
            <a:r>
              <a:rPr lang="en-US" dirty="0" smtClean="0"/>
              <a:t> </a:t>
            </a:r>
            <a:r>
              <a:rPr lang="en-US" dirty="0" err="1" smtClean="0"/>
              <a:t>menandri</a:t>
            </a:r>
            <a:r>
              <a:rPr lang="en-US" dirty="0" smtClean="0"/>
              <a:t> </a:t>
            </a:r>
            <a:r>
              <a:rPr lang="en-US" dirty="0" err="1" smtClean="0"/>
              <a:t>accommodare</a:t>
            </a:r>
            <a:r>
              <a:rPr lang="en-US" dirty="0" smtClean="0"/>
              <a:t> an vis. </a:t>
            </a:r>
            <a:r>
              <a:rPr lang="en-US" dirty="0" err="1" smtClean="0"/>
              <a:t>Eam</a:t>
            </a:r>
            <a:r>
              <a:rPr lang="en-US" dirty="0" smtClean="0"/>
              <a:t> </a:t>
            </a:r>
            <a:r>
              <a:rPr lang="en-US" dirty="0" err="1" smtClean="0"/>
              <a:t>quem</a:t>
            </a:r>
            <a:r>
              <a:rPr lang="en-US" dirty="0" smtClean="0"/>
              <a:t> </a:t>
            </a:r>
            <a:r>
              <a:rPr lang="en-US" dirty="0" err="1" smtClean="0"/>
              <a:t>alii</a:t>
            </a:r>
            <a:r>
              <a:rPr lang="en-US" dirty="0" smtClean="0"/>
              <a:t> ne, at </a:t>
            </a:r>
            <a:r>
              <a:rPr lang="en-US" dirty="0" err="1" smtClean="0"/>
              <a:t>nam</a:t>
            </a:r>
            <a:r>
              <a:rPr lang="en-US" dirty="0" smtClean="0"/>
              <a:t> </a:t>
            </a:r>
            <a:r>
              <a:rPr lang="en-US" dirty="0" err="1" smtClean="0"/>
              <a:t>tritani</a:t>
            </a:r>
            <a:r>
              <a:rPr lang="en-US" dirty="0" smtClean="0"/>
              <a:t> </a:t>
            </a:r>
            <a:r>
              <a:rPr lang="en-US" dirty="0" err="1" smtClean="0"/>
              <a:t>explicari</a:t>
            </a:r>
            <a:r>
              <a:rPr lang="en-US" dirty="0" smtClean="0"/>
              <a:t>, ad </a:t>
            </a:r>
            <a:r>
              <a:rPr lang="en-US" dirty="0" err="1" smtClean="0"/>
              <a:t>simul</a:t>
            </a:r>
            <a:r>
              <a:rPr lang="en-US" dirty="0" smtClean="0"/>
              <a:t> </a:t>
            </a:r>
            <a:r>
              <a:rPr lang="en-US" dirty="0" err="1" smtClean="0"/>
              <a:t>aperiam</a:t>
            </a:r>
            <a:r>
              <a:rPr lang="en-US" dirty="0" smtClean="0"/>
              <a:t> per. Cum id lorem maiorum, </a:t>
            </a:r>
            <a:r>
              <a:rPr lang="en-US" dirty="0" err="1" smtClean="0"/>
              <a:t>dicam</a:t>
            </a:r>
            <a:r>
              <a:rPr lang="en-US" dirty="0" smtClean="0"/>
              <a:t> </a:t>
            </a:r>
            <a:r>
              <a:rPr lang="en-US" dirty="0" err="1" smtClean="0"/>
              <a:t>repudiandae</a:t>
            </a:r>
            <a:r>
              <a:rPr lang="en-US" dirty="0" smtClean="0"/>
              <a:t> </a:t>
            </a:r>
            <a:r>
              <a:rPr lang="en-US" dirty="0" err="1" smtClean="0"/>
              <a:t>consectetuer</a:t>
            </a:r>
            <a:r>
              <a:rPr lang="en-US" dirty="0" smtClean="0"/>
              <a:t> at est. Per </a:t>
            </a:r>
            <a:r>
              <a:rPr lang="en-US" dirty="0" err="1" smtClean="0"/>
              <a:t>aliquip</a:t>
            </a:r>
            <a:r>
              <a:rPr lang="en-US" dirty="0" smtClean="0"/>
              <a:t> </a:t>
            </a:r>
            <a:r>
              <a:rPr lang="en-US" dirty="0" err="1" smtClean="0"/>
              <a:t>fabellas</a:t>
            </a:r>
            <a:r>
              <a:rPr lang="en-US" dirty="0" smtClean="0"/>
              <a:t> </a:t>
            </a:r>
            <a:r>
              <a:rPr lang="en-US" dirty="0" err="1" smtClean="0"/>
              <a:t>deserunt</a:t>
            </a:r>
            <a:r>
              <a:rPr lang="en-US" dirty="0" smtClean="0"/>
              <a:t> ne, </a:t>
            </a:r>
            <a:r>
              <a:rPr lang="en-US" dirty="0" err="1" smtClean="0"/>
              <a:t>eu</a:t>
            </a:r>
            <a:r>
              <a:rPr lang="en-US" dirty="0" smtClean="0"/>
              <a:t> </a:t>
            </a:r>
            <a:r>
              <a:rPr lang="en-US" dirty="0" err="1" smtClean="0"/>
              <a:t>atomorum</a:t>
            </a:r>
            <a:r>
              <a:rPr lang="en-US" dirty="0" smtClean="0"/>
              <a:t> </a:t>
            </a:r>
            <a:r>
              <a:rPr lang="en-US" dirty="0" err="1" smtClean="0"/>
              <a:t>patrioque</a:t>
            </a:r>
            <a:r>
              <a:rPr lang="en-US" dirty="0" smtClean="0"/>
              <a:t> </a:t>
            </a:r>
            <a:r>
              <a:rPr lang="en-US" dirty="0" err="1" smtClean="0"/>
              <a:t>mel</a:t>
            </a:r>
            <a:r>
              <a:rPr lang="en-US" dirty="0" smtClean="0"/>
              <a:t>. Unum </a:t>
            </a:r>
            <a:r>
              <a:rPr lang="en-US" dirty="0" err="1" smtClean="0"/>
              <a:t>illum</a:t>
            </a:r>
            <a:r>
              <a:rPr lang="en-US" dirty="0" smtClean="0"/>
              <a:t> qui </a:t>
            </a:r>
            <a:r>
              <a:rPr lang="en-US" dirty="0" err="1" smtClean="0"/>
              <a:t>ei</a:t>
            </a:r>
            <a:r>
              <a:rPr lang="en-US" dirty="0" smtClean="0"/>
              <a:t>, sale </a:t>
            </a:r>
            <a:r>
              <a:rPr lang="en-US" dirty="0" err="1" smtClean="0"/>
              <a:t>aperiri</a:t>
            </a:r>
            <a:r>
              <a:rPr lang="en-US" dirty="0" smtClean="0"/>
              <a:t> an qui.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5" hasCustomPrompt="1"/>
          </p:nvPr>
        </p:nvSpPr>
        <p:spPr>
          <a:xfrm>
            <a:off x="8477848" y="2682684"/>
            <a:ext cx="2724148" cy="2377574"/>
          </a:xfrm>
        </p:spPr>
        <p:txBody>
          <a:bodyPr lIns="0">
            <a:spAutoFit/>
          </a:bodyPr>
          <a:lstStyle>
            <a:lvl1pPr>
              <a:defRPr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vel</a:t>
            </a:r>
            <a:r>
              <a:rPr lang="en-US" dirty="0" smtClean="0"/>
              <a:t> ex </a:t>
            </a:r>
            <a:r>
              <a:rPr lang="en-US" dirty="0" err="1" smtClean="0"/>
              <a:t>aperiam</a:t>
            </a:r>
            <a:r>
              <a:rPr lang="en-US" dirty="0" smtClean="0"/>
              <a:t> </a:t>
            </a:r>
            <a:r>
              <a:rPr lang="en-US" dirty="0" err="1" smtClean="0"/>
              <a:t>salutandi</a:t>
            </a:r>
            <a:r>
              <a:rPr lang="en-US" dirty="0" smtClean="0"/>
              <a:t> </a:t>
            </a:r>
            <a:r>
              <a:rPr lang="en-US" dirty="0" err="1" smtClean="0"/>
              <a:t>sententiae</a:t>
            </a:r>
            <a:r>
              <a:rPr lang="en-US" dirty="0" smtClean="0"/>
              <a:t>, </a:t>
            </a:r>
            <a:r>
              <a:rPr lang="en-US" dirty="0" err="1" smtClean="0"/>
              <a:t>velit</a:t>
            </a:r>
            <a:r>
              <a:rPr lang="en-US" dirty="0" smtClean="0"/>
              <a:t> </a:t>
            </a:r>
            <a:r>
              <a:rPr lang="en-US" dirty="0" err="1" smtClean="0"/>
              <a:t>laudem</a:t>
            </a:r>
            <a:r>
              <a:rPr lang="en-US" dirty="0" smtClean="0"/>
              <a:t> id </a:t>
            </a:r>
            <a:r>
              <a:rPr lang="en-US" dirty="0" err="1" smtClean="0"/>
              <a:t>eam</a:t>
            </a:r>
            <a:r>
              <a:rPr lang="en-US" dirty="0" smtClean="0"/>
              <a:t>, </a:t>
            </a:r>
            <a:r>
              <a:rPr lang="en-US" dirty="0" err="1" smtClean="0"/>
              <a:t>vivendo</a:t>
            </a:r>
            <a:r>
              <a:rPr lang="en-US" dirty="0" smtClean="0"/>
              <a:t> </a:t>
            </a:r>
            <a:r>
              <a:rPr lang="en-US" dirty="0" err="1" smtClean="0"/>
              <a:t>menandri</a:t>
            </a:r>
            <a:r>
              <a:rPr lang="en-US" dirty="0" smtClean="0"/>
              <a:t> </a:t>
            </a:r>
            <a:r>
              <a:rPr lang="en-US" dirty="0" err="1" smtClean="0"/>
              <a:t>accommodare</a:t>
            </a:r>
            <a:r>
              <a:rPr lang="en-US" dirty="0" smtClean="0"/>
              <a:t> an vis. </a:t>
            </a:r>
            <a:r>
              <a:rPr lang="en-US" dirty="0" err="1" smtClean="0"/>
              <a:t>Eam</a:t>
            </a:r>
            <a:r>
              <a:rPr lang="en-US" dirty="0" smtClean="0"/>
              <a:t> </a:t>
            </a:r>
            <a:r>
              <a:rPr lang="en-US" dirty="0" err="1" smtClean="0"/>
              <a:t>quem</a:t>
            </a:r>
            <a:r>
              <a:rPr lang="en-US" dirty="0" smtClean="0"/>
              <a:t> </a:t>
            </a:r>
            <a:r>
              <a:rPr lang="en-US" dirty="0" err="1" smtClean="0"/>
              <a:t>alii</a:t>
            </a:r>
            <a:r>
              <a:rPr lang="en-US" dirty="0" smtClean="0"/>
              <a:t> ne, at </a:t>
            </a:r>
            <a:r>
              <a:rPr lang="en-US" dirty="0" err="1" smtClean="0"/>
              <a:t>nam</a:t>
            </a:r>
            <a:r>
              <a:rPr lang="en-US" dirty="0" smtClean="0"/>
              <a:t> </a:t>
            </a:r>
            <a:r>
              <a:rPr lang="en-US" dirty="0" err="1" smtClean="0"/>
              <a:t>tritani</a:t>
            </a:r>
            <a:r>
              <a:rPr lang="en-US" dirty="0" smtClean="0"/>
              <a:t> </a:t>
            </a:r>
            <a:r>
              <a:rPr lang="en-US" dirty="0" err="1" smtClean="0"/>
              <a:t>explicari</a:t>
            </a:r>
            <a:r>
              <a:rPr lang="en-US" dirty="0" smtClean="0"/>
              <a:t>, ad </a:t>
            </a:r>
            <a:r>
              <a:rPr lang="en-US" dirty="0" err="1" smtClean="0"/>
              <a:t>simul</a:t>
            </a:r>
            <a:r>
              <a:rPr lang="en-US" dirty="0" smtClean="0"/>
              <a:t> </a:t>
            </a:r>
            <a:r>
              <a:rPr lang="en-US" dirty="0" err="1" smtClean="0"/>
              <a:t>aperiam</a:t>
            </a:r>
            <a:r>
              <a:rPr lang="en-US" dirty="0" smtClean="0"/>
              <a:t> per. Cum id lorem maiorum, </a:t>
            </a:r>
            <a:r>
              <a:rPr lang="en-US" dirty="0" err="1" smtClean="0"/>
              <a:t>dicam</a:t>
            </a:r>
            <a:r>
              <a:rPr lang="en-US" dirty="0" smtClean="0"/>
              <a:t> </a:t>
            </a:r>
            <a:r>
              <a:rPr lang="en-US" dirty="0" err="1" smtClean="0"/>
              <a:t>repudiandae</a:t>
            </a:r>
            <a:r>
              <a:rPr lang="en-US" dirty="0" smtClean="0"/>
              <a:t> </a:t>
            </a:r>
            <a:r>
              <a:rPr lang="en-US" dirty="0" err="1" smtClean="0"/>
              <a:t>consectetuer</a:t>
            </a:r>
            <a:r>
              <a:rPr lang="en-US" dirty="0" smtClean="0"/>
              <a:t> at est. Per </a:t>
            </a:r>
            <a:r>
              <a:rPr lang="en-US" dirty="0" err="1" smtClean="0"/>
              <a:t>aliquip</a:t>
            </a:r>
            <a:r>
              <a:rPr lang="en-US" dirty="0" smtClean="0"/>
              <a:t> </a:t>
            </a:r>
            <a:r>
              <a:rPr lang="en-US" dirty="0" err="1" smtClean="0"/>
              <a:t>fabellas</a:t>
            </a:r>
            <a:r>
              <a:rPr lang="en-US" dirty="0" smtClean="0"/>
              <a:t> </a:t>
            </a:r>
            <a:r>
              <a:rPr lang="en-US" dirty="0" err="1" smtClean="0"/>
              <a:t>deserunt</a:t>
            </a:r>
            <a:r>
              <a:rPr lang="en-US" dirty="0" smtClean="0"/>
              <a:t> ne, </a:t>
            </a:r>
            <a:r>
              <a:rPr lang="en-US" dirty="0" err="1" smtClean="0"/>
              <a:t>eu</a:t>
            </a:r>
            <a:r>
              <a:rPr lang="en-US" dirty="0" smtClean="0"/>
              <a:t> </a:t>
            </a:r>
            <a:r>
              <a:rPr lang="en-US" dirty="0" err="1" smtClean="0"/>
              <a:t>atomorum</a:t>
            </a:r>
            <a:r>
              <a:rPr lang="en-US" dirty="0" smtClean="0"/>
              <a:t> </a:t>
            </a:r>
            <a:r>
              <a:rPr lang="en-US" dirty="0" err="1" smtClean="0"/>
              <a:t>patrioque</a:t>
            </a:r>
            <a:r>
              <a:rPr lang="en-US" dirty="0" smtClean="0"/>
              <a:t> </a:t>
            </a:r>
            <a:r>
              <a:rPr lang="en-US" dirty="0" err="1" smtClean="0"/>
              <a:t>mel</a:t>
            </a:r>
            <a:r>
              <a:rPr lang="en-US" dirty="0" smtClean="0"/>
              <a:t>. Unum </a:t>
            </a:r>
            <a:r>
              <a:rPr lang="en-US" dirty="0" err="1" smtClean="0"/>
              <a:t>illum</a:t>
            </a:r>
            <a:r>
              <a:rPr lang="en-US" dirty="0" smtClean="0"/>
              <a:t> qui </a:t>
            </a:r>
            <a:r>
              <a:rPr lang="en-US" dirty="0" err="1" smtClean="0"/>
              <a:t>ei</a:t>
            </a:r>
            <a:r>
              <a:rPr lang="en-US" dirty="0" smtClean="0"/>
              <a:t>, sale </a:t>
            </a:r>
            <a:r>
              <a:rPr lang="en-US" dirty="0" err="1" smtClean="0"/>
              <a:t>aperiri</a:t>
            </a:r>
            <a:r>
              <a:rPr lang="en-US" dirty="0" smtClean="0"/>
              <a:t> an qui.</a:t>
            </a:r>
          </a:p>
        </p:txBody>
      </p:sp>
      <p:sp>
        <p:nvSpPr>
          <p:cNvPr id="26" name="Picture Placeholder 21"/>
          <p:cNvSpPr>
            <a:spLocks noGrp="1"/>
          </p:cNvSpPr>
          <p:nvPr>
            <p:ph type="pic" sz="quarter" idx="16"/>
          </p:nvPr>
        </p:nvSpPr>
        <p:spPr>
          <a:xfrm>
            <a:off x="4737822" y="0"/>
            <a:ext cx="2724150" cy="3770313"/>
          </a:xfrm>
          <a:prstGeom prst="round2SameRect">
            <a:avLst>
              <a:gd name="adj1" fmla="val 0"/>
              <a:gd name="adj2" fmla="val 13636"/>
            </a:avLst>
          </a:prstGeom>
          <a:pattFill prst="pct25">
            <a:fgClr>
              <a:srgbClr val="DB36AD"/>
            </a:fgClr>
            <a:bgClr>
              <a:schemeClr val="bg1"/>
            </a:bgClr>
          </a:pattFill>
        </p:spPr>
        <p:txBody>
          <a:bodyPr/>
          <a:lstStyle/>
          <a:p>
            <a:endParaRPr lang="en-US"/>
          </a:p>
        </p:txBody>
      </p:sp>
      <p:pic>
        <p:nvPicPr>
          <p:cNvPr id="27" name="Picture 26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8677" y="6020997"/>
            <a:ext cx="706181" cy="265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95513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6984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354826" y="3631403"/>
            <a:ext cx="3079025" cy="3002984"/>
          </a:xfrm>
          <a:prstGeom prst="rect">
            <a:avLst/>
          </a:prstGeom>
        </p:spPr>
      </p:pic>
      <p:sp>
        <p:nvSpPr>
          <p:cNvPr id="24" name="Picture Placeholder 23"/>
          <p:cNvSpPr>
            <a:spLocks noGrp="1"/>
          </p:cNvSpPr>
          <p:nvPr>
            <p:ph type="pic" sz="quarter" idx="16"/>
          </p:nvPr>
        </p:nvSpPr>
        <p:spPr>
          <a:xfrm>
            <a:off x="5370043" y="1509714"/>
            <a:ext cx="6821956" cy="3405184"/>
          </a:xfrm>
          <a:custGeom>
            <a:avLst/>
            <a:gdLst>
              <a:gd name="connsiteX0" fmla="*/ 567522 w 6821956"/>
              <a:gd name="connsiteY0" fmla="*/ 0 h 3405184"/>
              <a:gd name="connsiteX1" fmla="*/ 6821956 w 6821956"/>
              <a:gd name="connsiteY1" fmla="*/ 0 h 3405184"/>
              <a:gd name="connsiteX2" fmla="*/ 6821956 w 6821956"/>
              <a:gd name="connsiteY2" fmla="*/ 3405184 h 3405184"/>
              <a:gd name="connsiteX3" fmla="*/ 567542 w 6821956"/>
              <a:gd name="connsiteY3" fmla="*/ 3405184 h 3405184"/>
              <a:gd name="connsiteX4" fmla="*/ 0 w 6821956"/>
              <a:gd name="connsiteY4" fmla="*/ 2837642 h 3405184"/>
              <a:gd name="connsiteX5" fmla="*/ 0 w 6821956"/>
              <a:gd name="connsiteY5" fmla="*/ 567540 h 3405184"/>
              <a:gd name="connsiteX6" fmla="*/ 453163 w 6821956"/>
              <a:gd name="connsiteY6" fmla="*/ 11529 h 3405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21956" h="3405184">
                <a:moveTo>
                  <a:pt x="567522" y="0"/>
                </a:moveTo>
                <a:lnTo>
                  <a:pt x="6821956" y="0"/>
                </a:lnTo>
                <a:lnTo>
                  <a:pt x="6821956" y="3405184"/>
                </a:lnTo>
                <a:lnTo>
                  <a:pt x="567542" y="3405184"/>
                </a:lnTo>
                <a:cubicBezTo>
                  <a:pt x="254097" y="3405184"/>
                  <a:pt x="0" y="3151087"/>
                  <a:pt x="0" y="2837642"/>
                </a:cubicBezTo>
                <a:lnTo>
                  <a:pt x="0" y="567540"/>
                </a:lnTo>
                <a:cubicBezTo>
                  <a:pt x="0" y="293276"/>
                  <a:pt x="194543" y="64450"/>
                  <a:pt x="453163" y="11529"/>
                </a:cubicBezTo>
                <a:close/>
              </a:path>
            </a:pathLst>
          </a:custGeom>
          <a:pattFill prst="pct25">
            <a:fgClr>
              <a:srgbClr val="DB36AD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1469829" y="2231892"/>
            <a:ext cx="2145145" cy="480131"/>
          </a:xfrm>
        </p:spPr>
        <p:txBody>
          <a:bodyPr wrap="square" lIns="0">
            <a:spAutoFit/>
          </a:bodyPr>
          <a:lstStyle>
            <a:lvl1pPr>
              <a:defRPr/>
            </a:lvl1pPr>
          </a:lstStyle>
          <a:p>
            <a:r>
              <a:rPr lang="en-US" dirty="0" smtClean="0"/>
              <a:t>Our Mission</a:t>
            </a:r>
            <a:endParaRPr lang="en-US" dirty="0"/>
          </a:p>
        </p:txBody>
      </p:sp>
      <p:sp>
        <p:nvSpPr>
          <p:cNvPr id="15" name="Text Placeholder 19"/>
          <p:cNvSpPr>
            <a:spLocks noGrp="1"/>
          </p:cNvSpPr>
          <p:nvPr>
            <p:ph type="body" sz="quarter" idx="13" hasCustomPrompt="1"/>
          </p:nvPr>
        </p:nvSpPr>
        <p:spPr>
          <a:xfrm>
            <a:off x="1469829" y="2956333"/>
            <a:ext cx="3167950" cy="1569660"/>
          </a:xfrm>
        </p:spPr>
        <p:txBody>
          <a:bodyPr wrap="square" lIns="0">
            <a:spAutoFit/>
          </a:bodyPr>
          <a:lstStyle>
            <a:lvl1pPr>
              <a:defRPr sz="16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vel</a:t>
            </a:r>
            <a:r>
              <a:rPr lang="en-US" dirty="0" smtClean="0"/>
              <a:t> ex </a:t>
            </a:r>
            <a:r>
              <a:rPr lang="en-US" dirty="0" err="1" smtClean="0"/>
              <a:t>aperiam</a:t>
            </a:r>
            <a:r>
              <a:rPr lang="en-US" dirty="0" smtClean="0"/>
              <a:t> </a:t>
            </a:r>
            <a:r>
              <a:rPr lang="en-US" dirty="0" err="1" smtClean="0"/>
              <a:t>salutandi</a:t>
            </a:r>
            <a:r>
              <a:rPr lang="en-US" dirty="0" smtClean="0"/>
              <a:t> </a:t>
            </a:r>
            <a:r>
              <a:rPr lang="en-US" dirty="0" err="1" smtClean="0"/>
              <a:t>sententiae</a:t>
            </a:r>
            <a:r>
              <a:rPr lang="en-US" dirty="0" smtClean="0"/>
              <a:t>, </a:t>
            </a:r>
            <a:r>
              <a:rPr lang="en-US" dirty="0" err="1" smtClean="0"/>
              <a:t>velit</a:t>
            </a:r>
            <a:r>
              <a:rPr lang="en-US" dirty="0" smtClean="0"/>
              <a:t> </a:t>
            </a:r>
            <a:r>
              <a:rPr lang="en-US" dirty="0" err="1" smtClean="0"/>
              <a:t>laudem</a:t>
            </a:r>
            <a:r>
              <a:rPr lang="en-US" dirty="0" smtClean="0"/>
              <a:t> id </a:t>
            </a:r>
            <a:r>
              <a:rPr lang="en-US" dirty="0" err="1" smtClean="0"/>
              <a:t>eam</a:t>
            </a:r>
            <a:r>
              <a:rPr lang="en-US" dirty="0" smtClean="0"/>
              <a:t>, </a:t>
            </a:r>
            <a:r>
              <a:rPr lang="en-US" dirty="0" err="1" smtClean="0"/>
              <a:t>vivendo</a:t>
            </a:r>
            <a:r>
              <a:rPr lang="en-US" dirty="0" smtClean="0"/>
              <a:t> </a:t>
            </a:r>
            <a:r>
              <a:rPr lang="en-US" dirty="0" err="1" smtClean="0"/>
              <a:t>menandri</a:t>
            </a:r>
            <a:r>
              <a:rPr lang="en-US" dirty="0" smtClean="0"/>
              <a:t> </a:t>
            </a:r>
            <a:r>
              <a:rPr lang="en-US" dirty="0" err="1" smtClean="0"/>
              <a:t>accommodare</a:t>
            </a:r>
            <a:r>
              <a:rPr lang="en-US" dirty="0" smtClean="0"/>
              <a:t> an vis.</a:t>
            </a:r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242" y="5947106"/>
            <a:ext cx="706181" cy="265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4071797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93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17" t="42849" r="2534"/>
          <a:stretch/>
        </p:blipFill>
        <p:spPr>
          <a:xfrm>
            <a:off x="-9525" y="-9526"/>
            <a:ext cx="7124700" cy="6076927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8177210" y="3065498"/>
            <a:ext cx="2679701" cy="480131"/>
          </a:xfrm>
        </p:spPr>
        <p:txBody>
          <a:bodyPr wrap="square" lIns="0">
            <a:spAutoFit/>
          </a:bodyPr>
          <a:lstStyle>
            <a:lvl1pPr>
              <a:defRPr baseline="0"/>
            </a:lvl1pPr>
          </a:lstStyle>
          <a:p>
            <a:r>
              <a:rPr lang="en-US" dirty="0" smtClean="0"/>
              <a:t>Our Principles</a:t>
            </a:r>
            <a:endParaRPr lang="en-US" dirty="0"/>
          </a:p>
        </p:txBody>
      </p:sp>
      <p:sp>
        <p:nvSpPr>
          <p:cNvPr id="25" name="Picture Placeholder 24"/>
          <p:cNvSpPr>
            <a:spLocks noGrp="1"/>
          </p:cNvSpPr>
          <p:nvPr>
            <p:ph type="pic" sz="quarter" idx="13"/>
          </p:nvPr>
        </p:nvSpPr>
        <p:spPr>
          <a:xfrm>
            <a:off x="0" y="302517"/>
            <a:ext cx="4661062" cy="5490042"/>
          </a:xfrm>
          <a:custGeom>
            <a:avLst/>
            <a:gdLst>
              <a:gd name="connsiteX0" fmla="*/ 0 w 4661062"/>
              <a:gd name="connsiteY0" fmla="*/ 0 h 5490042"/>
              <a:gd name="connsiteX1" fmla="*/ 4493059 w 4661062"/>
              <a:gd name="connsiteY1" fmla="*/ 4507662 h 5490042"/>
              <a:gd name="connsiteX2" fmla="*/ 4491738 w 4661062"/>
              <a:gd name="connsiteY2" fmla="*/ 5322040 h 5490042"/>
              <a:gd name="connsiteX3" fmla="*/ 4491738 w 4661062"/>
              <a:gd name="connsiteY3" fmla="*/ 5322039 h 5490042"/>
              <a:gd name="connsiteX4" fmla="*/ 3677360 w 4661062"/>
              <a:gd name="connsiteY4" fmla="*/ 5320717 h 5490042"/>
              <a:gd name="connsiteX5" fmla="*/ 0 w 4661062"/>
              <a:gd name="connsiteY5" fmla="*/ 1631407 h 54900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61062" h="5490042">
                <a:moveTo>
                  <a:pt x="0" y="0"/>
                </a:moveTo>
                <a:lnTo>
                  <a:pt x="4493059" y="4507662"/>
                </a:lnTo>
                <a:cubicBezTo>
                  <a:pt x="4717579" y="4732911"/>
                  <a:pt x="4716987" y="5097520"/>
                  <a:pt x="4491738" y="5322040"/>
                </a:cubicBezTo>
                <a:lnTo>
                  <a:pt x="4491738" y="5322039"/>
                </a:lnTo>
                <a:cubicBezTo>
                  <a:pt x="4266489" y="5546558"/>
                  <a:pt x="3901879" y="5545967"/>
                  <a:pt x="3677360" y="5320717"/>
                </a:cubicBezTo>
                <a:lnTo>
                  <a:pt x="0" y="1631407"/>
                </a:lnTo>
                <a:close/>
              </a:path>
            </a:pathLst>
          </a:custGeom>
          <a:pattFill prst="pct25">
            <a:fgClr>
              <a:srgbClr val="DB36AD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8" name="Picture Placeholder 27"/>
          <p:cNvSpPr>
            <a:spLocks noGrp="1"/>
          </p:cNvSpPr>
          <p:nvPr>
            <p:ph type="pic" sz="quarter" idx="14"/>
          </p:nvPr>
        </p:nvSpPr>
        <p:spPr>
          <a:xfrm>
            <a:off x="577141" y="4762"/>
            <a:ext cx="3920866" cy="3116034"/>
          </a:xfrm>
          <a:custGeom>
            <a:avLst/>
            <a:gdLst>
              <a:gd name="connsiteX0" fmla="*/ 0 w 3920866"/>
              <a:gd name="connsiteY0" fmla="*/ 0 h 3116034"/>
              <a:gd name="connsiteX1" fmla="*/ 1626122 w 3920866"/>
              <a:gd name="connsiteY1" fmla="*/ 0 h 3116034"/>
              <a:gd name="connsiteX2" fmla="*/ 3752863 w 3920866"/>
              <a:gd name="connsiteY2" fmla="*/ 2133654 h 3116034"/>
              <a:gd name="connsiteX3" fmla="*/ 3751542 w 3920866"/>
              <a:gd name="connsiteY3" fmla="*/ 2948032 h 3116034"/>
              <a:gd name="connsiteX4" fmla="*/ 3751542 w 3920866"/>
              <a:gd name="connsiteY4" fmla="*/ 2948030 h 3116034"/>
              <a:gd name="connsiteX5" fmla="*/ 2937164 w 3920866"/>
              <a:gd name="connsiteY5" fmla="*/ 2946709 h 3116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20866" h="3116034">
                <a:moveTo>
                  <a:pt x="0" y="0"/>
                </a:moveTo>
                <a:lnTo>
                  <a:pt x="1626122" y="0"/>
                </a:lnTo>
                <a:lnTo>
                  <a:pt x="3752863" y="2133654"/>
                </a:lnTo>
                <a:cubicBezTo>
                  <a:pt x="3977383" y="2358903"/>
                  <a:pt x="3976791" y="2723512"/>
                  <a:pt x="3751542" y="2948032"/>
                </a:cubicBezTo>
                <a:lnTo>
                  <a:pt x="3751542" y="2948030"/>
                </a:lnTo>
                <a:cubicBezTo>
                  <a:pt x="3526293" y="3172550"/>
                  <a:pt x="3161683" y="3171959"/>
                  <a:pt x="2937164" y="2946709"/>
                </a:cubicBezTo>
                <a:close/>
              </a:path>
            </a:pathLst>
          </a:custGeom>
          <a:pattFill prst="pct25">
            <a:fgClr>
              <a:srgbClr val="E65F7D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1" name="Picture Placeholder 30"/>
          <p:cNvSpPr>
            <a:spLocks noGrp="1"/>
          </p:cNvSpPr>
          <p:nvPr>
            <p:ph type="pic" sz="quarter" idx="15"/>
          </p:nvPr>
        </p:nvSpPr>
        <p:spPr>
          <a:xfrm>
            <a:off x="2999914" y="0"/>
            <a:ext cx="3929472" cy="3124668"/>
          </a:xfrm>
          <a:custGeom>
            <a:avLst/>
            <a:gdLst>
              <a:gd name="connsiteX0" fmla="*/ 0 w 3929472"/>
              <a:gd name="connsiteY0" fmla="*/ 0 h 3124668"/>
              <a:gd name="connsiteX1" fmla="*/ 1626122 w 3929472"/>
              <a:gd name="connsiteY1" fmla="*/ 0 h 3124668"/>
              <a:gd name="connsiteX2" fmla="*/ 3761469 w 3929472"/>
              <a:gd name="connsiteY2" fmla="*/ 2142288 h 3124668"/>
              <a:gd name="connsiteX3" fmla="*/ 3760148 w 3929472"/>
              <a:gd name="connsiteY3" fmla="*/ 2956666 h 3124668"/>
              <a:gd name="connsiteX4" fmla="*/ 3760148 w 3929472"/>
              <a:gd name="connsiteY4" fmla="*/ 2956664 h 3124668"/>
              <a:gd name="connsiteX5" fmla="*/ 2945770 w 3929472"/>
              <a:gd name="connsiteY5" fmla="*/ 2955343 h 31246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29472" h="3124668">
                <a:moveTo>
                  <a:pt x="0" y="0"/>
                </a:moveTo>
                <a:lnTo>
                  <a:pt x="1626122" y="0"/>
                </a:lnTo>
                <a:lnTo>
                  <a:pt x="3761469" y="2142288"/>
                </a:lnTo>
                <a:cubicBezTo>
                  <a:pt x="3985989" y="2367537"/>
                  <a:pt x="3985397" y="2732146"/>
                  <a:pt x="3760148" y="2956666"/>
                </a:cubicBezTo>
                <a:lnTo>
                  <a:pt x="3760148" y="2956664"/>
                </a:lnTo>
                <a:cubicBezTo>
                  <a:pt x="3534899" y="3181184"/>
                  <a:pt x="3170289" y="3180593"/>
                  <a:pt x="2945770" y="2955343"/>
                </a:cubicBezTo>
                <a:close/>
              </a:path>
            </a:pathLst>
          </a:custGeom>
          <a:pattFill prst="pct25">
            <a:fgClr>
              <a:srgbClr val="F18650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7" name="Text Placeholder 36"/>
          <p:cNvSpPr>
            <a:spLocks noGrp="1"/>
          </p:cNvSpPr>
          <p:nvPr>
            <p:ph type="body" sz="quarter" idx="16" hasCustomPrompt="1"/>
          </p:nvPr>
        </p:nvSpPr>
        <p:spPr>
          <a:xfrm>
            <a:off x="8610600" y="3725086"/>
            <a:ext cx="2246312" cy="600164"/>
          </a:xfrm>
        </p:spPr>
        <p:txBody>
          <a:bodyPr lIns="0">
            <a:spAutoFit/>
          </a:bodyPr>
          <a:lstStyle>
            <a:lvl1pPr>
              <a:defRPr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vel</a:t>
            </a:r>
            <a:r>
              <a:rPr lang="en-US" dirty="0" smtClean="0"/>
              <a:t> ex </a:t>
            </a:r>
            <a:r>
              <a:rPr lang="en-US" dirty="0" err="1" smtClean="0"/>
              <a:t>aperiam</a:t>
            </a:r>
            <a:r>
              <a:rPr lang="en-US" dirty="0" smtClean="0"/>
              <a:t> </a:t>
            </a:r>
            <a:r>
              <a:rPr lang="en-US" dirty="0" err="1" smtClean="0"/>
              <a:t>salutandi</a:t>
            </a:r>
            <a:r>
              <a:rPr lang="en-US" dirty="0" smtClean="0"/>
              <a:t> </a:t>
            </a:r>
            <a:r>
              <a:rPr lang="en-US" dirty="0" err="1" smtClean="0"/>
              <a:t>sententiae</a:t>
            </a:r>
            <a:r>
              <a:rPr lang="en-US" dirty="0" smtClean="0"/>
              <a:t>.</a:t>
            </a:r>
          </a:p>
        </p:txBody>
      </p:sp>
      <p:sp>
        <p:nvSpPr>
          <p:cNvPr id="38" name="Text Placeholder 36"/>
          <p:cNvSpPr>
            <a:spLocks noGrp="1"/>
          </p:cNvSpPr>
          <p:nvPr>
            <p:ph type="body" sz="quarter" idx="17" hasCustomPrompt="1"/>
          </p:nvPr>
        </p:nvSpPr>
        <p:spPr>
          <a:xfrm>
            <a:off x="8610600" y="4490363"/>
            <a:ext cx="2246312" cy="571951"/>
          </a:xfrm>
        </p:spPr>
        <p:txBody>
          <a:bodyPr lIns="0">
            <a:spAutoFit/>
          </a:bodyPr>
          <a:lstStyle/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vel</a:t>
            </a:r>
            <a:r>
              <a:rPr lang="en-US" dirty="0" smtClean="0"/>
              <a:t> ex </a:t>
            </a:r>
            <a:r>
              <a:rPr lang="en-US" dirty="0" err="1" smtClean="0"/>
              <a:t>aperiam</a:t>
            </a:r>
            <a:r>
              <a:rPr lang="en-US" dirty="0" smtClean="0"/>
              <a:t> </a:t>
            </a:r>
            <a:r>
              <a:rPr lang="en-US" dirty="0" err="1" smtClean="0"/>
              <a:t>salutandi</a:t>
            </a:r>
            <a:r>
              <a:rPr lang="en-US" dirty="0" smtClean="0"/>
              <a:t> </a:t>
            </a:r>
            <a:r>
              <a:rPr lang="en-US" dirty="0" err="1" smtClean="0"/>
              <a:t>sententiae</a:t>
            </a:r>
            <a:r>
              <a:rPr lang="en-US" dirty="0" smtClean="0"/>
              <a:t>.</a:t>
            </a:r>
          </a:p>
        </p:txBody>
      </p:sp>
      <p:sp>
        <p:nvSpPr>
          <p:cNvPr id="39" name="Text Placeholder 36"/>
          <p:cNvSpPr>
            <a:spLocks noGrp="1"/>
          </p:cNvSpPr>
          <p:nvPr>
            <p:ph type="body" sz="quarter" idx="18" hasCustomPrompt="1"/>
          </p:nvPr>
        </p:nvSpPr>
        <p:spPr>
          <a:xfrm>
            <a:off x="8610600" y="5227427"/>
            <a:ext cx="2246312" cy="571951"/>
          </a:xfrm>
        </p:spPr>
        <p:txBody>
          <a:bodyPr lIns="0">
            <a:spAutoFit/>
          </a:bodyPr>
          <a:lstStyle/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vel</a:t>
            </a:r>
            <a:r>
              <a:rPr lang="en-US" dirty="0" smtClean="0"/>
              <a:t> ex </a:t>
            </a:r>
            <a:r>
              <a:rPr lang="en-US" dirty="0" err="1" smtClean="0"/>
              <a:t>aperiam</a:t>
            </a:r>
            <a:r>
              <a:rPr lang="en-US" dirty="0" smtClean="0"/>
              <a:t> </a:t>
            </a:r>
            <a:r>
              <a:rPr lang="en-US" dirty="0" err="1" smtClean="0"/>
              <a:t>salutandi</a:t>
            </a:r>
            <a:r>
              <a:rPr lang="en-US" dirty="0" smtClean="0"/>
              <a:t> </a:t>
            </a:r>
            <a:r>
              <a:rPr lang="en-US" dirty="0" err="1" smtClean="0"/>
              <a:t>sententiae</a:t>
            </a:r>
            <a:r>
              <a:rPr lang="en-US" dirty="0" smtClean="0"/>
              <a:t>.</a:t>
            </a:r>
          </a:p>
        </p:txBody>
      </p:sp>
      <p:pic>
        <p:nvPicPr>
          <p:cNvPr id="40" name="Picture 3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4866" y="6302119"/>
            <a:ext cx="706181" cy="265747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0731" y="6302119"/>
            <a:ext cx="706181" cy="265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932474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516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1"/>
          <p:cNvSpPr>
            <a:spLocks noGrp="1"/>
          </p:cNvSpPr>
          <p:nvPr>
            <p:ph type="title" hasCustomPrompt="1"/>
          </p:nvPr>
        </p:nvSpPr>
        <p:spPr>
          <a:xfrm>
            <a:off x="2071688" y="1986831"/>
            <a:ext cx="2943225" cy="480131"/>
          </a:xfrm>
        </p:spPr>
        <p:txBody>
          <a:bodyPr lIns="0">
            <a:spAutoFit/>
          </a:bodyPr>
          <a:lstStyle>
            <a:lvl1pPr>
              <a:defRPr baseline="0"/>
            </a:lvl1pPr>
          </a:lstStyle>
          <a:p>
            <a:r>
              <a:rPr lang="en-US" dirty="0" smtClean="0"/>
              <a:t>History Timeline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54803" y="403166"/>
            <a:ext cx="706181" cy="265747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278" y="5946716"/>
            <a:ext cx="706181" cy="265747"/>
          </a:xfrm>
          <a:prstGeom prst="rect">
            <a:avLst/>
          </a:prstGeom>
        </p:spPr>
      </p:pic>
      <p:sp>
        <p:nvSpPr>
          <p:cNvPr id="41" name="Text Placeholder 40"/>
          <p:cNvSpPr>
            <a:spLocks noGrp="1"/>
          </p:cNvSpPr>
          <p:nvPr>
            <p:ph type="body" sz="quarter" idx="10" hasCustomPrompt="1"/>
          </p:nvPr>
        </p:nvSpPr>
        <p:spPr>
          <a:xfrm>
            <a:off x="1932331" y="4319591"/>
            <a:ext cx="1600200" cy="854080"/>
          </a:xfrm>
        </p:spPr>
        <p:txBody>
          <a:bodyPr>
            <a:spAutoFit/>
          </a:bodyPr>
          <a:lstStyle>
            <a:lvl1pPr algn="ctr">
              <a:defRPr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vel</a:t>
            </a:r>
            <a:r>
              <a:rPr lang="en-US" dirty="0" smtClean="0"/>
              <a:t> ex </a:t>
            </a:r>
            <a:r>
              <a:rPr lang="en-US" dirty="0" err="1" smtClean="0"/>
              <a:t>aperiam</a:t>
            </a:r>
            <a:r>
              <a:rPr lang="en-US" dirty="0" smtClean="0"/>
              <a:t> </a:t>
            </a:r>
            <a:r>
              <a:rPr lang="en-US" dirty="0" err="1" smtClean="0"/>
              <a:t>salutandi</a:t>
            </a:r>
            <a:r>
              <a:rPr lang="en-US" dirty="0" smtClean="0"/>
              <a:t> </a:t>
            </a:r>
            <a:r>
              <a:rPr lang="en-US" dirty="0" err="1" smtClean="0"/>
              <a:t>sententiae</a:t>
            </a:r>
            <a:r>
              <a:rPr lang="en-US" dirty="0" smtClean="0"/>
              <a:t>.</a:t>
            </a:r>
          </a:p>
        </p:txBody>
      </p:sp>
      <p:sp>
        <p:nvSpPr>
          <p:cNvPr id="42" name="Text Placeholder 40"/>
          <p:cNvSpPr>
            <a:spLocks noGrp="1"/>
          </p:cNvSpPr>
          <p:nvPr>
            <p:ph type="body" sz="quarter" idx="11" hasCustomPrompt="1"/>
          </p:nvPr>
        </p:nvSpPr>
        <p:spPr>
          <a:xfrm>
            <a:off x="4500562" y="4319591"/>
            <a:ext cx="1600200" cy="854080"/>
          </a:xfrm>
        </p:spPr>
        <p:txBody>
          <a:bodyPr>
            <a:spAutoFit/>
          </a:bodyPr>
          <a:lstStyle>
            <a:lvl1pPr algn="ctr">
              <a:defRPr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vel</a:t>
            </a:r>
            <a:r>
              <a:rPr lang="en-US" dirty="0" smtClean="0"/>
              <a:t> ex </a:t>
            </a:r>
            <a:r>
              <a:rPr lang="en-US" dirty="0" err="1" smtClean="0"/>
              <a:t>aperiam</a:t>
            </a:r>
            <a:r>
              <a:rPr lang="en-US" dirty="0" smtClean="0"/>
              <a:t> </a:t>
            </a:r>
            <a:r>
              <a:rPr lang="en-US" dirty="0" err="1" smtClean="0"/>
              <a:t>salutandi</a:t>
            </a:r>
            <a:r>
              <a:rPr lang="en-US" dirty="0" smtClean="0"/>
              <a:t> </a:t>
            </a:r>
            <a:r>
              <a:rPr lang="en-US" dirty="0" err="1" smtClean="0"/>
              <a:t>sententiae</a:t>
            </a:r>
            <a:r>
              <a:rPr lang="en-US" dirty="0" smtClean="0"/>
              <a:t>.</a:t>
            </a:r>
          </a:p>
        </p:txBody>
      </p:sp>
      <p:sp>
        <p:nvSpPr>
          <p:cNvPr id="43" name="Text Placeholder 40"/>
          <p:cNvSpPr>
            <a:spLocks noGrp="1"/>
          </p:cNvSpPr>
          <p:nvPr>
            <p:ph type="body" sz="quarter" idx="12" hasCustomPrompt="1"/>
          </p:nvPr>
        </p:nvSpPr>
        <p:spPr>
          <a:xfrm>
            <a:off x="7068793" y="4319591"/>
            <a:ext cx="1600200" cy="854080"/>
          </a:xfrm>
        </p:spPr>
        <p:txBody>
          <a:bodyPr>
            <a:spAutoFit/>
          </a:bodyPr>
          <a:lstStyle>
            <a:lvl1pPr algn="ctr">
              <a:defRPr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vel</a:t>
            </a:r>
            <a:r>
              <a:rPr lang="en-US" dirty="0" smtClean="0"/>
              <a:t> ex </a:t>
            </a:r>
            <a:r>
              <a:rPr lang="en-US" dirty="0" err="1" smtClean="0"/>
              <a:t>aperiam</a:t>
            </a:r>
            <a:r>
              <a:rPr lang="en-US" dirty="0" smtClean="0"/>
              <a:t> </a:t>
            </a:r>
            <a:r>
              <a:rPr lang="en-US" dirty="0" err="1" smtClean="0"/>
              <a:t>salutandi</a:t>
            </a:r>
            <a:r>
              <a:rPr lang="en-US" dirty="0" smtClean="0"/>
              <a:t> </a:t>
            </a:r>
            <a:r>
              <a:rPr lang="en-US" dirty="0" err="1" smtClean="0"/>
              <a:t>sententiae</a:t>
            </a:r>
            <a:r>
              <a:rPr lang="en-US" dirty="0" smtClean="0"/>
              <a:t>.</a:t>
            </a:r>
          </a:p>
        </p:txBody>
      </p:sp>
      <p:sp>
        <p:nvSpPr>
          <p:cNvPr id="44" name="Text Placeholder 40"/>
          <p:cNvSpPr>
            <a:spLocks noGrp="1"/>
          </p:cNvSpPr>
          <p:nvPr>
            <p:ph type="body" sz="quarter" idx="13" hasCustomPrompt="1"/>
          </p:nvPr>
        </p:nvSpPr>
        <p:spPr>
          <a:xfrm>
            <a:off x="9644062" y="4319591"/>
            <a:ext cx="1600200" cy="854080"/>
          </a:xfrm>
        </p:spPr>
        <p:txBody>
          <a:bodyPr>
            <a:spAutoFit/>
          </a:bodyPr>
          <a:lstStyle>
            <a:lvl1pPr algn="ctr">
              <a:defRPr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vel</a:t>
            </a:r>
            <a:r>
              <a:rPr lang="en-US" dirty="0" smtClean="0"/>
              <a:t> ex </a:t>
            </a:r>
            <a:r>
              <a:rPr lang="en-US" dirty="0" err="1" smtClean="0"/>
              <a:t>aperiam</a:t>
            </a:r>
            <a:r>
              <a:rPr lang="en-US" dirty="0" smtClean="0"/>
              <a:t> </a:t>
            </a:r>
            <a:r>
              <a:rPr lang="en-US" dirty="0" err="1" smtClean="0"/>
              <a:t>salutandi</a:t>
            </a:r>
            <a:r>
              <a:rPr lang="en-US" dirty="0" smtClean="0"/>
              <a:t> </a:t>
            </a:r>
            <a:r>
              <a:rPr lang="en-US" dirty="0" err="1" smtClean="0"/>
              <a:t>sententiae</a:t>
            </a:r>
            <a:r>
              <a:rPr lang="en-US" dirty="0" smtClean="0"/>
              <a:t>.</a:t>
            </a:r>
          </a:p>
        </p:txBody>
      </p:sp>
      <p:pic>
        <p:nvPicPr>
          <p:cNvPr id="46" name="Picture 45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536"/>
          <a:stretch/>
        </p:blipFill>
        <p:spPr>
          <a:xfrm rot="5400000">
            <a:off x="7243402" y="-693794"/>
            <a:ext cx="1615389" cy="3002984"/>
          </a:xfrm>
          <a:prstGeom prst="rect">
            <a:avLst/>
          </a:prstGeom>
        </p:spPr>
      </p:pic>
      <p:sp>
        <p:nvSpPr>
          <p:cNvPr id="49" name="Text Placeholder 47"/>
          <p:cNvSpPr>
            <a:spLocks noGrp="1"/>
          </p:cNvSpPr>
          <p:nvPr>
            <p:ph type="body" sz="quarter" idx="14" hasCustomPrompt="1"/>
          </p:nvPr>
        </p:nvSpPr>
        <p:spPr>
          <a:xfrm>
            <a:off x="2226468" y="3295877"/>
            <a:ext cx="987568" cy="507831"/>
          </a:xfrm>
        </p:spPr>
        <p:txBody>
          <a:bodyPr>
            <a:spAutoFit/>
          </a:bodyPr>
          <a:lstStyle>
            <a:lvl1pPr algn="ctr">
              <a:defRPr sz="1800"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 smtClean="0"/>
              <a:t>2010</a:t>
            </a:r>
            <a:endParaRPr lang="en-US" dirty="0"/>
          </a:p>
        </p:txBody>
      </p:sp>
      <p:sp>
        <p:nvSpPr>
          <p:cNvPr id="50" name="Text Placeholder 47"/>
          <p:cNvSpPr>
            <a:spLocks noGrp="1"/>
          </p:cNvSpPr>
          <p:nvPr>
            <p:ph type="body" sz="quarter" idx="15" hasCustomPrompt="1"/>
          </p:nvPr>
        </p:nvSpPr>
        <p:spPr>
          <a:xfrm>
            <a:off x="4806878" y="3295877"/>
            <a:ext cx="987568" cy="507831"/>
          </a:xfrm>
        </p:spPr>
        <p:txBody>
          <a:bodyPr>
            <a:spAutoFit/>
          </a:bodyPr>
          <a:lstStyle>
            <a:lvl1pPr algn="ctr">
              <a:defRPr sz="1800"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 smtClean="0"/>
              <a:t>2013</a:t>
            </a:r>
            <a:endParaRPr lang="en-US" dirty="0"/>
          </a:p>
        </p:txBody>
      </p:sp>
      <p:sp>
        <p:nvSpPr>
          <p:cNvPr id="51" name="Text Placeholder 47"/>
          <p:cNvSpPr>
            <a:spLocks noGrp="1"/>
          </p:cNvSpPr>
          <p:nvPr>
            <p:ph type="body" sz="quarter" idx="16" hasCustomPrompt="1"/>
          </p:nvPr>
        </p:nvSpPr>
        <p:spPr>
          <a:xfrm>
            <a:off x="7372401" y="3295877"/>
            <a:ext cx="987568" cy="507831"/>
          </a:xfrm>
        </p:spPr>
        <p:txBody>
          <a:bodyPr>
            <a:spAutoFit/>
          </a:bodyPr>
          <a:lstStyle>
            <a:lvl1pPr algn="ctr">
              <a:defRPr sz="1800"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 smtClean="0"/>
              <a:t>2015</a:t>
            </a:r>
            <a:endParaRPr lang="en-US" dirty="0"/>
          </a:p>
        </p:txBody>
      </p:sp>
      <p:sp>
        <p:nvSpPr>
          <p:cNvPr id="52" name="Text Placeholder 47"/>
          <p:cNvSpPr>
            <a:spLocks noGrp="1"/>
          </p:cNvSpPr>
          <p:nvPr>
            <p:ph type="body" sz="quarter" idx="17" hasCustomPrompt="1"/>
          </p:nvPr>
        </p:nvSpPr>
        <p:spPr>
          <a:xfrm>
            <a:off x="9959292" y="3295877"/>
            <a:ext cx="987568" cy="507831"/>
          </a:xfrm>
        </p:spPr>
        <p:txBody>
          <a:bodyPr>
            <a:spAutoFit/>
          </a:bodyPr>
          <a:lstStyle>
            <a:lvl1pPr algn="ctr">
              <a:defRPr sz="1800"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 smtClean="0"/>
              <a:t>2018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9795131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132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6572574" y="1952274"/>
            <a:ext cx="2238375" cy="480131"/>
          </a:xfrm>
        </p:spPr>
        <p:txBody>
          <a:bodyPr lIns="0">
            <a:spAutoFit/>
          </a:bodyPr>
          <a:lstStyle>
            <a:lvl1pPr>
              <a:defRPr/>
            </a:lvl1pPr>
          </a:lstStyle>
          <a:p>
            <a:r>
              <a:rPr lang="en-US" dirty="0" smtClean="0"/>
              <a:t>Governance</a:t>
            </a:r>
            <a:endParaRPr lang="en-US" dirty="0"/>
          </a:p>
        </p:txBody>
      </p:sp>
      <p:sp>
        <p:nvSpPr>
          <p:cNvPr id="23" name="Picture Placeholder 22"/>
          <p:cNvSpPr>
            <a:spLocks noGrp="1"/>
          </p:cNvSpPr>
          <p:nvPr>
            <p:ph type="pic" sz="quarter" idx="10"/>
          </p:nvPr>
        </p:nvSpPr>
        <p:spPr>
          <a:xfrm>
            <a:off x="1014310" y="781051"/>
            <a:ext cx="1649416" cy="1649414"/>
          </a:xfrm>
          <a:prstGeom prst="ellipse">
            <a:avLst/>
          </a:prstGeom>
          <a:pattFill prst="pct25">
            <a:fgClr>
              <a:srgbClr val="DB36AD"/>
            </a:fgClr>
            <a:bgClr>
              <a:schemeClr val="bg1"/>
            </a:bgClr>
          </a:pattFill>
        </p:spPr>
        <p:txBody>
          <a:bodyPr/>
          <a:lstStyle/>
          <a:p>
            <a:endParaRPr lang="en-US"/>
          </a:p>
        </p:txBody>
      </p:sp>
      <p:sp>
        <p:nvSpPr>
          <p:cNvPr id="29" name="Text Placeholder 28"/>
          <p:cNvSpPr>
            <a:spLocks noGrp="1"/>
          </p:cNvSpPr>
          <p:nvPr>
            <p:ph type="body" sz="quarter" idx="11" hasCustomPrompt="1"/>
          </p:nvPr>
        </p:nvSpPr>
        <p:spPr>
          <a:xfrm>
            <a:off x="1124643" y="2702140"/>
            <a:ext cx="1428750" cy="415498"/>
          </a:xfrm>
        </p:spPr>
        <p:txBody>
          <a:bodyPr wrap="square">
            <a:spAutoFit/>
          </a:bodyPr>
          <a:lstStyle>
            <a:lvl1pPr algn="ctr">
              <a:defRPr sz="1400"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 smtClean="0"/>
              <a:t>Name here</a:t>
            </a:r>
          </a:p>
        </p:txBody>
      </p:sp>
      <p:sp>
        <p:nvSpPr>
          <p:cNvPr id="30" name="Text Placeholder 40"/>
          <p:cNvSpPr>
            <a:spLocks noGrp="1"/>
          </p:cNvSpPr>
          <p:nvPr>
            <p:ph type="body" sz="quarter" idx="12" hasCustomPrompt="1"/>
          </p:nvPr>
        </p:nvSpPr>
        <p:spPr>
          <a:xfrm>
            <a:off x="680936" y="3106782"/>
            <a:ext cx="2316164" cy="1107996"/>
          </a:xfrm>
        </p:spPr>
        <p:txBody>
          <a:bodyPr wrap="square">
            <a:spAutoFit/>
          </a:bodyPr>
          <a:lstStyle>
            <a:lvl1pPr algn="ctr">
              <a:defRPr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vel</a:t>
            </a:r>
            <a:r>
              <a:rPr lang="en-US" dirty="0" smtClean="0"/>
              <a:t> ex </a:t>
            </a:r>
            <a:r>
              <a:rPr lang="en-US" dirty="0" err="1" smtClean="0"/>
              <a:t>aperiam</a:t>
            </a:r>
            <a:r>
              <a:rPr lang="en-US" dirty="0" smtClean="0"/>
              <a:t> </a:t>
            </a:r>
            <a:r>
              <a:rPr lang="en-US" dirty="0" err="1" smtClean="0"/>
              <a:t>salutandi</a:t>
            </a:r>
            <a:r>
              <a:rPr lang="en-US" dirty="0" smtClean="0"/>
              <a:t> </a:t>
            </a:r>
            <a:r>
              <a:rPr lang="en-US" dirty="0" err="1" smtClean="0"/>
              <a:t>sententiae</a:t>
            </a:r>
            <a:r>
              <a:rPr lang="en-US" dirty="0" smtClean="0"/>
              <a:t>, </a:t>
            </a:r>
            <a:r>
              <a:rPr lang="en-US" dirty="0" err="1" smtClean="0"/>
              <a:t>velit</a:t>
            </a:r>
            <a:r>
              <a:rPr lang="en-US" dirty="0" smtClean="0"/>
              <a:t> </a:t>
            </a:r>
            <a:r>
              <a:rPr lang="en-US" dirty="0" err="1" smtClean="0"/>
              <a:t>laudem</a:t>
            </a:r>
            <a:r>
              <a:rPr lang="en-US" dirty="0" smtClean="0"/>
              <a:t> id </a:t>
            </a:r>
            <a:r>
              <a:rPr lang="en-US" dirty="0" err="1" smtClean="0"/>
              <a:t>eam</a:t>
            </a:r>
            <a:r>
              <a:rPr lang="en-US" dirty="0" smtClean="0"/>
              <a:t>, </a:t>
            </a:r>
            <a:r>
              <a:rPr lang="en-US" dirty="0" err="1" smtClean="0"/>
              <a:t>vivendo</a:t>
            </a:r>
            <a:r>
              <a:rPr lang="en-US" dirty="0" smtClean="0"/>
              <a:t> </a:t>
            </a:r>
            <a:r>
              <a:rPr lang="en-US" dirty="0" err="1" smtClean="0"/>
              <a:t>menandri</a:t>
            </a:r>
            <a:r>
              <a:rPr lang="en-US" dirty="0" smtClean="0"/>
              <a:t> </a:t>
            </a:r>
            <a:r>
              <a:rPr lang="en-US" dirty="0" err="1" smtClean="0"/>
              <a:t>accommodare</a:t>
            </a:r>
            <a:r>
              <a:rPr lang="en-US" dirty="0" smtClean="0"/>
              <a:t> an vis.</a:t>
            </a:r>
          </a:p>
        </p:txBody>
      </p:sp>
      <p:sp>
        <p:nvSpPr>
          <p:cNvPr id="32" name="Picture Placeholder 22"/>
          <p:cNvSpPr>
            <a:spLocks noGrp="1"/>
          </p:cNvSpPr>
          <p:nvPr>
            <p:ph type="pic" sz="quarter" idx="13"/>
          </p:nvPr>
        </p:nvSpPr>
        <p:spPr>
          <a:xfrm>
            <a:off x="3802966" y="781051"/>
            <a:ext cx="1649416" cy="1649414"/>
          </a:xfrm>
          <a:prstGeom prst="ellipse">
            <a:avLst/>
          </a:prstGeom>
          <a:pattFill prst="pct25">
            <a:fgClr>
              <a:srgbClr val="DB36AD"/>
            </a:fgClr>
            <a:bgClr>
              <a:schemeClr val="bg1"/>
            </a:bgClr>
          </a:pattFill>
        </p:spPr>
        <p:txBody>
          <a:bodyPr/>
          <a:lstStyle/>
          <a:p>
            <a:endParaRPr lang="en-US"/>
          </a:p>
        </p:txBody>
      </p:sp>
      <p:sp>
        <p:nvSpPr>
          <p:cNvPr id="33" name="Text Placeholder 28"/>
          <p:cNvSpPr>
            <a:spLocks noGrp="1"/>
          </p:cNvSpPr>
          <p:nvPr>
            <p:ph type="body" sz="quarter" idx="14" hasCustomPrompt="1"/>
          </p:nvPr>
        </p:nvSpPr>
        <p:spPr>
          <a:xfrm>
            <a:off x="3913299" y="2702140"/>
            <a:ext cx="1428750" cy="415498"/>
          </a:xfrm>
        </p:spPr>
        <p:txBody>
          <a:bodyPr wrap="square">
            <a:spAutoFit/>
          </a:bodyPr>
          <a:lstStyle>
            <a:lvl1pPr algn="ctr">
              <a:defRPr sz="1400"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 smtClean="0"/>
              <a:t>Name here</a:t>
            </a:r>
          </a:p>
        </p:txBody>
      </p:sp>
      <p:sp>
        <p:nvSpPr>
          <p:cNvPr id="34" name="Text Placeholder 40"/>
          <p:cNvSpPr>
            <a:spLocks noGrp="1"/>
          </p:cNvSpPr>
          <p:nvPr>
            <p:ph type="body" sz="quarter" idx="15" hasCustomPrompt="1"/>
          </p:nvPr>
        </p:nvSpPr>
        <p:spPr>
          <a:xfrm>
            <a:off x="3469592" y="3106782"/>
            <a:ext cx="2316164" cy="1107996"/>
          </a:xfrm>
        </p:spPr>
        <p:txBody>
          <a:bodyPr wrap="square">
            <a:spAutoFit/>
          </a:bodyPr>
          <a:lstStyle>
            <a:lvl1pPr algn="ctr">
              <a:defRPr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vel</a:t>
            </a:r>
            <a:r>
              <a:rPr lang="en-US" dirty="0" smtClean="0"/>
              <a:t> ex </a:t>
            </a:r>
            <a:r>
              <a:rPr lang="en-US" dirty="0" err="1" smtClean="0"/>
              <a:t>aperiam</a:t>
            </a:r>
            <a:r>
              <a:rPr lang="en-US" dirty="0" smtClean="0"/>
              <a:t> </a:t>
            </a:r>
            <a:r>
              <a:rPr lang="en-US" dirty="0" err="1" smtClean="0"/>
              <a:t>salutandi</a:t>
            </a:r>
            <a:r>
              <a:rPr lang="en-US" dirty="0" smtClean="0"/>
              <a:t> </a:t>
            </a:r>
            <a:r>
              <a:rPr lang="en-US" dirty="0" err="1" smtClean="0"/>
              <a:t>sententiae</a:t>
            </a:r>
            <a:r>
              <a:rPr lang="en-US" dirty="0" smtClean="0"/>
              <a:t>, </a:t>
            </a:r>
            <a:r>
              <a:rPr lang="en-US" dirty="0" err="1" smtClean="0"/>
              <a:t>velit</a:t>
            </a:r>
            <a:r>
              <a:rPr lang="en-US" dirty="0" smtClean="0"/>
              <a:t> </a:t>
            </a:r>
            <a:r>
              <a:rPr lang="en-US" dirty="0" err="1" smtClean="0"/>
              <a:t>laudem</a:t>
            </a:r>
            <a:r>
              <a:rPr lang="en-US" dirty="0" smtClean="0"/>
              <a:t> id </a:t>
            </a:r>
            <a:r>
              <a:rPr lang="en-US" dirty="0" err="1" smtClean="0"/>
              <a:t>eam</a:t>
            </a:r>
            <a:r>
              <a:rPr lang="en-US" dirty="0" smtClean="0"/>
              <a:t>, </a:t>
            </a:r>
            <a:r>
              <a:rPr lang="en-US" dirty="0" err="1" smtClean="0"/>
              <a:t>vivendo</a:t>
            </a:r>
            <a:r>
              <a:rPr lang="en-US" dirty="0" smtClean="0"/>
              <a:t> </a:t>
            </a:r>
            <a:r>
              <a:rPr lang="en-US" dirty="0" err="1" smtClean="0"/>
              <a:t>menandri</a:t>
            </a:r>
            <a:r>
              <a:rPr lang="en-US" dirty="0" smtClean="0"/>
              <a:t> </a:t>
            </a:r>
            <a:r>
              <a:rPr lang="en-US" dirty="0" err="1" smtClean="0"/>
              <a:t>accommodare</a:t>
            </a:r>
            <a:r>
              <a:rPr lang="en-US" dirty="0" smtClean="0"/>
              <a:t> an vis.</a:t>
            </a:r>
          </a:p>
        </p:txBody>
      </p:sp>
      <p:sp>
        <p:nvSpPr>
          <p:cNvPr id="36" name="Picture Placeholder 22"/>
          <p:cNvSpPr>
            <a:spLocks noGrp="1"/>
          </p:cNvSpPr>
          <p:nvPr>
            <p:ph type="pic" sz="quarter" idx="16"/>
          </p:nvPr>
        </p:nvSpPr>
        <p:spPr>
          <a:xfrm>
            <a:off x="6719785" y="2859090"/>
            <a:ext cx="1649416" cy="1649414"/>
          </a:xfrm>
          <a:prstGeom prst="ellipse">
            <a:avLst/>
          </a:prstGeom>
          <a:pattFill prst="pct25">
            <a:fgClr>
              <a:srgbClr val="DB36AD"/>
            </a:fgClr>
            <a:bgClr>
              <a:schemeClr val="bg1"/>
            </a:bgClr>
          </a:pattFill>
        </p:spPr>
        <p:txBody>
          <a:bodyPr/>
          <a:lstStyle/>
          <a:p>
            <a:endParaRPr lang="en-US"/>
          </a:p>
        </p:txBody>
      </p:sp>
      <p:sp>
        <p:nvSpPr>
          <p:cNvPr id="37" name="Text Placeholder 28"/>
          <p:cNvSpPr>
            <a:spLocks noGrp="1"/>
          </p:cNvSpPr>
          <p:nvPr>
            <p:ph type="body" sz="quarter" idx="17" hasCustomPrompt="1"/>
          </p:nvPr>
        </p:nvSpPr>
        <p:spPr>
          <a:xfrm>
            <a:off x="6830118" y="4780179"/>
            <a:ext cx="1428750" cy="415498"/>
          </a:xfrm>
        </p:spPr>
        <p:txBody>
          <a:bodyPr wrap="square">
            <a:spAutoFit/>
          </a:bodyPr>
          <a:lstStyle>
            <a:lvl1pPr algn="ctr">
              <a:defRPr sz="1400"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 smtClean="0"/>
              <a:t>Name here</a:t>
            </a:r>
          </a:p>
        </p:txBody>
      </p:sp>
      <p:sp>
        <p:nvSpPr>
          <p:cNvPr id="38" name="Text Placeholder 40"/>
          <p:cNvSpPr>
            <a:spLocks noGrp="1"/>
          </p:cNvSpPr>
          <p:nvPr>
            <p:ph type="body" sz="quarter" idx="18" hasCustomPrompt="1"/>
          </p:nvPr>
        </p:nvSpPr>
        <p:spPr>
          <a:xfrm>
            <a:off x="6386411" y="5184821"/>
            <a:ext cx="2316164" cy="1107996"/>
          </a:xfrm>
        </p:spPr>
        <p:txBody>
          <a:bodyPr wrap="square">
            <a:spAutoFit/>
          </a:bodyPr>
          <a:lstStyle>
            <a:lvl1pPr algn="ctr">
              <a:defRPr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vel</a:t>
            </a:r>
            <a:r>
              <a:rPr lang="en-US" dirty="0" smtClean="0"/>
              <a:t> ex </a:t>
            </a:r>
            <a:r>
              <a:rPr lang="en-US" dirty="0" err="1" smtClean="0"/>
              <a:t>aperiam</a:t>
            </a:r>
            <a:r>
              <a:rPr lang="en-US" dirty="0" smtClean="0"/>
              <a:t> </a:t>
            </a:r>
            <a:r>
              <a:rPr lang="en-US" dirty="0" err="1" smtClean="0"/>
              <a:t>salutandi</a:t>
            </a:r>
            <a:r>
              <a:rPr lang="en-US" dirty="0" smtClean="0"/>
              <a:t> </a:t>
            </a:r>
            <a:r>
              <a:rPr lang="en-US" dirty="0" err="1" smtClean="0"/>
              <a:t>sententiae</a:t>
            </a:r>
            <a:r>
              <a:rPr lang="en-US" dirty="0" smtClean="0"/>
              <a:t>, </a:t>
            </a:r>
            <a:r>
              <a:rPr lang="en-US" dirty="0" err="1" smtClean="0"/>
              <a:t>velit</a:t>
            </a:r>
            <a:r>
              <a:rPr lang="en-US" dirty="0" smtClean="0"/>
              <a:t> </a:t>
            </a:r>
            <a:r>
              <a:rPr lang="en-US" dirty="0" err="1" smtClean="0"/>
              <a:t>laudem</a:t>
            </a:r>
            <a:r>
              <a:rPr lang="en-US" dirty="0" smtClean="0"/>
              <a:t> id </a:t>
            </a:r>
            <a:r>
              <a:rPr lang="en-US" dirty="0" err="1" smtClean="0"/>
              <a:t>eam</a:t>
            </a:r>
            <a:r>
              <a:rPr lang="en-US" dirty="0" smtClean="0"/>
              <a:t>, </a:t>
            </a:r>
            <a:r>
              <a:rPr lang="en-US" dirty="0" err="1" smtClean="0"/>
              <a:t>vivendo</a:t>
            </a:r>
            <a:r>
              <a:rPr lang="en-US" dirty="0" smtClean="0"/>
              <a:t> </a:t>
            </a:r>
            <a:r>
              <a:rPr lang="en-US" dirty="0" err="1" smtClean="0"/>
              <a:t>menandri</a:t>
            </a:r>
            <a:r>
              <a:rPr lang="en-US" dirty="0" smtClean="0"/>
              <a:t> </a:t>
            </a:r>
            <a:r>
              <a:rPr lang="en-US" dirty="0" err="1" smtClean="0"/>
              <a:t>accommodare</a:t>
            </a:r>
            <a:r>
              <a:rPr lang="en-US" dirty="0" smtClean="0"/>
              <a:t> an vis.</a:t>
            </a:r>
          </a:p>
        </p:txBody>
      </p:sp>
      <p:sp>
        <p:nvSpPr>
          <p:cNvPr id="40" name="Picture Placeholder 22"/>
          <p:cNvSpPr>
            <a:spLocks noGrp="1"/>
          </p:cNvSpPr>
          <p:nvPr>
            <p:ph type="pic" sz="quarter" idx="19"/>
          </p:nvPr>
        </p:nvSpPr>
        <p:spPr>
          <a:xfrm>
            <a:off x="9508441" y="2859090"/>
            <a:ext cx="1649416" cy="1649414"/>
          </a:xfrm>
          <a:prstGeom prst="ellipse">
            <a:avLst/>
          </a:prstGeom>
          <a:pattFill prst="pct25">
            <a:fgClr>
              <a:srgbClr val="DB36AD"/>
            </a:fgClr>
            <a:bgClr>
              <a:schemeClr val="bg1"/>
            </a:bgClr>
          </a:pattFill>
        </p:spPr>
        <p:txBody>
          <a:bodyPr/>
          <a:lstStyle/>
          <a:p>
            <a:endParaRPr lang="en-US"/>
          </a:p>
        </p:txBody>
      </p:sp>
      <p:sp>
        <p:nvSpPr>
          <p:cNvPr id="41" name="Text Placeholder 28"/>
          <p:cNvSpPr>
            <a:spLocks noGrp="1"/>
          </p:cNvSpPr>
          <p:nvPr>
            <p:ph type="body" sz="quarter" idx="20" hasCustomPrompt="1"/>
          </p:nvPr>
        </p:nvSpPr>
        <p:spPr>
          <a:xfrm>
            <a:off x="9618774" y="4780179"/>
            <a:ext cx="1428750" cy="415498"/>
          </a:xfrm>
        </p:spPr>
        <p:txBody>
          <a:bodyPr wrap="square">
            <a:spAutoFit/>
          </a:bodyPr>
          <a:lstStyle>
            <a:lvl1pPr algn="ctr">
              <a:defRPr sz="1400"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 smtClean="0"/>
              <a:t>Name here</a:t>
            </a:r>
          </a:p>
        </p:txBody>
      </p:sp>
      <p:sp>
        <p:nvSpPr>
          <p:cNvPr id="42" name="Text Placeholder 40"/>
          <p:cNvSpPr>
            <a:spLocks noGrp="1"/>
          </p:cNvSpPr>
          <p:nvPr>
            <p:ph type="body" sz="quarter" idx="21" hasCustomPrompt="1"/>
          </p:nvPr>
        </p:nvSpPr>
        <p:spPr>
          <a:xfrm>
            <a:off x="9175067" y="5184821"/>
            <a:ext cx="2316164" cy="1107996"/>
          </a:xfrm>
        </p:spPr>
        <p:txBody>
          <a:bodyPr wrap="square">
            <a:spAutoFit/>
          </a:bodyPr>
          <a:lstStyle>
            <a:lvl1pPr algn="ctr">
              <a:defRPr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vel</a:t>
            </a:r>
            <a:r>
              <a:rPr lang="en-US" dirty="0" smtClean="0"/>
              <a:t> ex </a:t>
            </a:r>
            <a:r>
              <a:rPr lang="en-US" dirty="0" err="1" smtClean="0"/>
              <a:t>aperiam</a:t>
            </a:r>
            <a:r>
              <a:rPr lang="en-US" dirty="0" smtClean="0"/>
              <a:t> </a:t>
            </a:r>
            <a:r>
              <a:rPr lang="en-US" dirty="0" err="1" smtClean="0"/>
              <a:t>salutandi</a:t>
            </a:r>
            <a:r>
              <a:rPr lang="en-US" dirty="0" smtClean="0"/>
              <a:t> </a:t>
            </a:r>
            <a:r>
              <a:rPr lang="en-US" dirty="0" err="1" smtClean="0"/>
              <a:t>sententiae</a:t>
            </a:r>
            <a:r>
              <a:rPr lang="en-US" dirty="0" smtClean="0"/>
              <a:t>, </a:t>
            </a:r>
            <a:r>
              <a:rPr lang="en-US" dirty="0" err="1" smtClean="0"/>
              <a:t>velit</a:t>
            </a:r>
            <a:r>
              <a:rPr lang="en-US" dirty="0" smtClean="0"/>
              <a:t> </a:t>
            </a:r>
            <a:r>
              <a:rPr lang="en-US" dirty="0" err="1" smtClean="0"/>
              <a:t>laudem</a:t>
            </a:r>
            <a:r>
              <a:rPr lang="en-US" dirty="0" smtClean="0"/>
              <a:t> id </a:t>
            </a:r>
            <a:r>
              <a:rPr lang="en-US" dirty="0" err="1" smtClean="0"/>
              <a:t>eam</a:t>
            </a:r>
            <a:r>
              <a:rPr lang="en-US" dirty="0" smtClean="0"/>
              <a:t>, </a:t>
            </a:r>
            <a:r>
              <a:rPr lang="en-US" dirty="0" err="1" smtClean="0"/>
              <a:t>vivendo</a:t>
            </a:r>
            <a:r>
              <a:rPr lang="en-US" dirty="0" smtClean="0"/>
              <a:t> </a:t>
            </a:r>
            <a:r>
              <a:rPr lang="en-US" dirty="0" err="1" smtClean="0"/>
              <a:t>menandri</a:t>
            </a:r>
            <a:r>
              <a:rPr lang="en-US" dirty="0" smtClean="0"/>
              <a:t> </a:t>
            </a:r>
            <a:r>
              <a:rPr lang="en-US" dirty="0" err="1" smtClean="0"/>
              <a:t>accommodare</a:t>
            </a:r>
            <a:r>
              <a:rPr lang="en-US" dirty="0" smtClean="0"/>
              <a:t> an vis.</a:t>
            </a:r>
          </a:p>
        </p:txBody>
      </p:sp>
      <p:pic>
        <p:nvPicPr>
          <p:cNvPr id="43" name="Picture 4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936" y="5911817"/>
            <a:ext cx="706181" cy="265747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785"/>
          <a:stretch/>
        </p:blipFill>
        <p:spPr>
          <a:xfrm rot="5400000">
            <a:off x="2124693" y="4290941"/>
            <a:ext cx="2131142" cy="3002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189641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4152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19200" y="2288373"/>
            <a:ext cx="2533539" cy="480131"/>
          </a:xfrm>
        </p:spPr>
        <p:txBody>
          <a:bodyPr lIns="0">
            <a:spAutoFit/>
          </a:bodyPr>
          <a:lstStyle>
            <a:lvl1pPr>
              <a:defRPr/>
            </a:lvl1pPr>
          </a:lstStyle>
          <a:p>
            <a:r>
              <a:rPr lang="en-US" dirty="0" smtClean="0"/>
              <a:t>Achievements</a:t>
            </a:r>
            <a:endParaRPr lang="en-US" dirty="0"/>
          </a:p>
        </p:txBody>
      </p:sp>
      <p:sp>
        <p:nvSpPr>
          <p:cNvPr id="25" name="Picture Placeholder 24"/>
          <p:cNvSpPr>
            <a:spLocks noGrp="1"/>
          </p:cNvSpPr>
          <p:nvPr>
            <p:ph type="pic" sz="quarter" idx="15"/>
          </p:nvPr>
        </p:nvSpPr>
        <p:spPr>
          <a:xfrm>
            <a:off x="4416530" y="762000"/>
            <a:ext cx="3790951" cy="6096000"/>
          </a:xfrm>
          <a:custGeom>
            <a:avLst/>
            <a:gdLst>
              <a:gd name="connsiteX0" fmla="*/ 1900238 w 3790951"/>
              <a:gd name="connsiteY0" fmla="*/ 0 h 6096000"/>
              <a:gd name="connsiteX1" fmla="*/ 3790665 w 3790951"/>
              <a:gd name="connsiteY1" fmla="*/ 1705950 h 6096000"/>
              <a:gd name="connsiteX2" fmla="*/ 3790951 w 3790951"/>
              <a:gd name="connsiteY2" fmla="*/ 1711609 h 6096000"/>
              <a:gd name="connsiteX3" fmla="*/ 3790951 w 3790951"/>
              <a:gd name="connsiteY3" fmla="*/ 6096000 h 6096000"/>
              <a:gd name="connsiteX4" fmla="*/ 0 w 3790951"/>
              <a:gd name="connsiteY4" fmla="*/ 6096000 h 6096000"/>
              <a:gd name="connsiteX5" fmla="*/ 0 w 3790951"/>
              <a:gd name="connsiteY5" fmla="*/ 1900238 h 6096000"/>
              <a:gd name="connsiteX6" fmla="*/ 1900238 w 3790951"/>
              <a:gd name="connsiteY6" fmla="*/ 0 h 609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90951" h="6096000">
                <a:moveTo>
                  <a:pt x="1900238" y="0"/>
                </a:moveTo>
                <a:cubicBezTo>
                  <a:pt x="2884118" y="0"/>
                  <a:pt x="3693354" y="747744"/>
                  <a:pt x="3790665" y="1705950"/>
                </a:cubicBezTo>
                <a:lnTo>
                  <a:pt x="3790951" y="1711609"/>
                </a:lnTo>
                <a:lnTo>
                  <a:pt x="3790951" y="6096000"/>
                </a:lnTo>
                <a:lnTo>
                  <a:pt x="0" y="6096000"/>
                </a:lnTo>
                <a:lnTo>
                  <a:pt x="0" y="1900238"/>
                </a:lnTo>
                <a:cubicBezTo>
                  <a:pt x="0" y="850766"/>
                  <a:pt x="850766" y="0"/>
                  <a:pt x="1900238" y="0"/>
                </a:cubicBezTo>
                <a:close/>
              </a:path>
            </a:pathLst>
          </a:custGeom>
          <a:pattFill prst="pct25">
            <a:fgClr>
              <a:srgbClr val="F18650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8" name="Text Placeholder 19"/>
          <p:cNvSpPr>
            <a:spLocks noGrp="1"/>
          </p:cNvSpPr>
          <p:nvPr>
            <p:ph type="body" sz="quarter" idx="13" hasCustomPrompt="1"/>
          </p:nvPr>
        </p:nvSpPr>
        <p:spPr>
          <a:xfrm>
            <a:off x="1219200" y="2856317"/>
            <a:ext cx="2533539" cy="2631490"/>
          </a:xfrm>
        </p:spPr>
        <p:txBody>
          <a:bodyPr wrap="square" lIns="0">
            <a:spAutoFit/>
          </a:bodyPr>
          <a:lstStyle>
            <a:lvl1pPr indent="182880">
              <a:defRPr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vel</a:t>
            </a:r>
            <a:r>
              <a:rPr lang="en-US" dirty="0" smtClean="0"/>
              <a:t> ex </a:t>
            </a:r>
            <a:r>
              <a:rPr lang="en-US" dirty="0" err="1" smtClean="0"/>
              <a:t>aperiam</a:t>
            </a:r>
            <a:r>
              <a:rPr lang="en-US" dirty="0" smtClean="0"/>
              <a:t> </a:t>
            </a:r>
            <a:r>
              <a:rPr lang="en-US" dirty="0" err="1" smtClean="0"/>
              <a:t>salutandi</a:t>
            </a:r>
            <a:r>
              <a:rPr lang="en-US" dirty="0" smtClean="0"/>
              <a:t> </a:t>
            </a:r>
            <a:r>
              <a:rPr lang="en-US" dirty="0" err="1" smtClean="0"/>
              <a:t>sententiae</a:t>
            </a:r>
            <a:r>
              <a:rPr lang="en-US" dirty="0" smtClean="0"/>
              <a:t>, </a:t>
            </a:r>
            <a:r>
              <a:rPr lang="en-US" dirty="0" err="1" smtClean="0"/>
              <a:t>velit</a:t>
            </a:r>
            <a:r>
              <a:rPr lang="en-US" dirty="0" smtClean="0"/>
              <a:t> </a:t>
            </a:r>
            <a:r>
              <a:rPr lang="en-US" dirty="0" err="1" smtClean="0"/>
              <a:t>laudem</a:t>
            </a:r>
            <a:r>
              <a:rPr lang="en-US" dirty="0" smtClean="0"/>
              <a:t> id </a:t>
            </a:r>
            <a:r>
              <a:rPr lang="en-US" dirty="0" err="1" smtClean="0"/>
              <a:t>eam</a:t>
            </a:r>
            <a:r>
              <a:rPr lang="en-US" dirty="0" smtClean="0"/>
              <a:t>, </a:t>
            </a:r>
            <a:r>
              <a:rPr lang="en-US" dirty="0" err="1" smtClean="0"/>
              <a:t>vivendo</a:t>
            </a:r>
            <a:r>
              <a:rPr lang="en-US" dirty="0" smtClean="0"/>
              <a:t> </a:t>
            </a:r>
            <a:r>
              <a:rPr lang="en-US" dirty="0" err="1" smtClean="0"/>
              <a:t>menandri</a:t>
            </a:r>
            <a:r>
              <a:rPr lang="en-US" dirty="0" smtClean="0"/>
              <a:t> </a:t>
            </a:r>
            <a:r>
              <a:rPr lang="en-US" dirty="0" err="1" smtClean="0"/>
              <a:t>accommodare</a:t>
            </a:r>
            <a:r>
              <a:rPr lang="en-US" dirty="0" smtClean="0"/>
              <a:t> an vis. </a:t>
            </a:r>
            <a:r>
              <a:rPr lang="en-US" dirty="0" err="1" smtClean="0"/>
              <a:t>Eam</a:t>
            </a:r>
            <a:r>
              <a:rPr lang="en-US" dirty="0" smtClean="0"/>
              <a:t> </a:t>
            </a:r>
            <a:r>
              <a:rPr lang="en-US" dirty="0" err="1" smtClean="0"/>
              <a:t>quem</a:t>
            </a:r>
            <a:r>
              <a:rPr lang="en-US" dirty="0" smtClean="0"/>
              <a:t> </a:t>
            </a:r>
            <a:r>
              <a:rPr lang="en-US" dirty="0" err="1" smtClean="0"/>
              <a:t>alii</a:t>
            </a:r>
            <a:r>
              <a:rPr lang="en-US" dirty="0" smtClean="0"/>
              <a:t> ne, at </a:t>
            </a:r>
            <a:r>
              <a:rPr lang="en-US" dirty="0" err="1" smtClean="0"/>
              <a:t>nam</a:t>
            </a:r>
            <a:r>
              <a:rPr lang="en-US" dirty="0" smtClean="0"/>
              <a:t> </a:t>
            </a:r>
            <a:r>
              <a:rPr lang="en-US" dirty="0" err="1" smtClean="0"/>
              <a:t>tritani</a:t>
            </a:r>
            <a:r>
              <a:rPr lang="en-US" dirty="0" smtClean="0"/>
              <a:t> </a:t>
            </a:r>
            <a:r>
              <a:rPr lang="en-US" dirty="0" err="1" smtClean="0"/>
              <a:t>explicari</a:t>
            </a:r>
            <a:r>
              <a:rPr lang="en-US" dirty="0" smtClean="0"/>
              <a:t>, ad </a:t>
            </a:r>
            <a:r>
              <a:rPr lang="en-US" dirty="0" err="1" smtClean="0"/>
              <a:t>simul</a:t>
            </a:r>
            <a:r>
              <a:rPr lang="en-US" dirty="0" smtClean="0"/>
              <a:t> </a:t>
            </a:r>
            <a:r>
              <a:rPr lang="en-US" dirty="0" err="1" smtClean="0"/>
              <a:t>aperiam</a:t>
            </a:r>
            <a:r>
              <a:rPr lang="en-US" dirty="0" smtClean="0"/>
              <a:t> per. Cum id lorem maiorum, </a:t>
            </a:r>
            <a:r>
              <a:rPr lang="en-US" dirty="0" err="1" smtClean="0"/>
              <a:t>dicam</a:t>
            </a:r>
            <a:r>
              <a:rPr lang="en-US" dirty="0" smtClean="0"/>
              <a:t> </a:t>
            </a:r>
            <a:r>
              <a:rPr lang="en-US" dirty="0" err="1" smtClean="0"/>
              <a:t>repudiandae</a:t>
            </a:r>
            <a:r>
              <a:rPr lang="en-US" dirty="0" smtClean="0"/>
              <a:t> </a:t>
            </a:r>
            <a:r>
              <a:rPr lang="en-US" dirty="0" err="1" smtClean="0"/>
              <a:t>consectetuer</a:t>
            </a:r>
            <a:r>
              <a:rPr lang="en-US" dirty="0" smtClean="0"/>
              <a:t> at est. Per </a:t>
            </a:r>
            <a:r>
              <a:rPr lang="en-US" dirty="0" err="1" smtClean="0"/>
              <a:t>aliquip</a:t>
            </a:r>
            <a:r>
              <a:rPr lang="en-US" dirty="0" smtClean="0"/>
              <a:t> </a:t>
            </a:r>
            <a:r>
              <a:rPr lang="en-US" dirty="0" err="1" smtClean="0"/>
              <a:t>fabellas</a:t>
            </a:r>
            <a:r>
              <a:rPr lang="en-US" dirty="0" smtClean="0"/>
              <a:t> </a:t>
            </a:r>
            <a:r>
              <a:rPr lang="en-US" dirty="0" err="1" smtClean="0"/>
              <a:t>deserunt</a:t>
            </a:r>
            <a:r>
              <a:rPr lang="en-US" dirty="0" smtClean="0"/>
              <a:t> ne, </a:t>
            </a:r>
            <a:r>
              <a:rPr lang="en-US" dirty="0" err="1" smtClean="0"/>
              <a:t>eu</a:t>
            </a:r>
            <a:r>
              <a:rPr lang="en-US" dirty="0" smtClean="0"/>
              <a:t> </a:t>
            </a:r>
            <a:r>
              <a:rPr lang="en-US" dirty="0" err="1" smtClean="0"/>
              <a:t>atomorum</a:t>
            </a:r>
            <a:r>
              <a:rPr lang="en-US" dirty="0" smtClean="0"/>
              <a:t> </a:t>
            </a:r>
            <a:r>
              <a:rPr lang="en-US" dirty="0" err="1" smtClean="0"/>
              <a:t>patrioque</a:t>
            </a:r>
            <a:r>
              <a:rPr lang="en-US" dirty="0" smtClean="0"/>
              <a:t> </a:t>
            </a:r>
            <a:r>
              <a:rPr lang="en-US" dirty="0" err="1" smtClean="0"/>
              <a:t>mel</a:t>
            </a:r>
            <a:r>
              <a:rPr lang="en-US" dirty="0" smtClean="0"/>
              <a:t>. Unum </a:t>
            </a:r>
            <a:r>
              <a:rPr lang="en-US" dirty="0" err="1" smtClean="0"/>
              <a:t>illum</a:t>
            </a:r>
            <a:r>
              <a:rPr lang="en-US" dirty="0" smtClean="0"/>
              <a:t> qui </a:t>
            </a:r>
            <a:r>
              <a:rPr lang="en-US" dirty="0" err="1" smtClean="0"/>
              <a:t>ei</a:t>
            </a:r>
            <a:r>
              <a:rPr lang="en-US" dirty="0" smtClean="0"/>
              <a:t>, sale </a:t>
            </a:r>
            <a:r>
              <a:rPr lang="en-US" dirty="0" err="1" smtClean="0"/>
              <a:t>aperiri</a:t>
            </a:r>
            <a:r>
              <a:rPr lang="en-US" dirty="0" smtClean="0"/>
              <a:t> an qui.</a:t>
            </a:r>
          </a:p>
        </p:txBody>
      </p:sp>
      <p:sp>
        <p:nvSpPr>
          <p:cNvPr id="19" name="Text Placeholder 28"/>
          <p:cNvSpPr>
            <a:spLocks noGrp="1"/>
          </p:cNvSpPr>
          <p:nvPr>
            <p:ph type="body" sz="quarter" idx="14" hasCustomPrompt="1"/>
          </p:nvPr>
        </p:nvSpPr>
        <p:spPr>
          <a:xfrm>
            <a:off x="1209682" y="5575620"/>
            <a:ext cx="1428750" cy="415498"/>
          </a:xfrm>
        </p:spPr>
        <p:txBody>
          <a:bodyPr wrap="square" lIns="0">
            <a:spAutoFit/>
          </a:bodyPr>
          <a:lstStyle>
            <a:lvl1pPr algn="l">
              <a:defRPr sz="1400"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 smtClean="0"/>
              <a:t>Name here</a:t>
            </a:r>
          </a:p>
        </p:txBody>
      </p:sp>
      <p:sp>
        <p:nvSpPr>
          <p:cNvPr id="29" name="Text Placeholder 26"/>
          <p:cNvSpPr>
            <a:spLocks noGrp="1"/>
          </p:cNvSpPr>
          <p:nvPr>
            <p:ph type="body" sz="quarter" idx="18" hasCustomPrompt="1"/>
          </p:nvPr>
        </p:nvSpPr>
        <p:spPr>
          <a:xfrm>
            <a:off x="8826497" y="4393205"/>
            <a:ext cx="2246312" cy="415498"/>
          </a:xfrm>
        </p:spPr>
        <p:txBody>
          <a:bodyPr wrap="square" lIns="0">
            <a:spAutoFit/>
          </a:bodyPr>
          <a:lstStyle>
            <a:lvl1pPr>
              <a:defRPr sz="1400"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 smtClean="0"/>
              <a:t>Subtitle</a:t>
            </a:r>
          </a:p>
        </p:txBody>
      </p:sp>
      <p:sp>
        <p:nvSpPr>
          <p:cNvPr id="30" name="Text Placeholder 36"/>
          <p:cNvSpPr>
            <a:spLocks noGrp="1"/>
          </p:cNvSpPr>
          <p:nvPr>
            <p:ph type="body" sz="quarter" idx="19" hasCustomPrompt="1"/>
          </p:nvPr>
        </p:nvSpPr>
        <p:spPr>
          <a:xfrm>
            <a:off x="8826497" y="4875004"/>
            <a:ext cx="2246312" cy="1107996"/>
          </a:xfrm>
        </p:spPr>
        <p:txBody>
          <a:bodyPr lIns="0">
            <a:spAutoFit/>
          </a:bodyPr>
          <a:lstStyle/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vel</a:t>
            </a:r>
            <a:r>
              <a:rPr lang="en-US" dirty="0" smtClean="0"/>
              <a:t> ex </a:t>
            </a:r>
            <a:r>
              <a:rPr lang="en-US" dirty="0" err="1" smtClean="0"/>
              <a:t>aperiam</a:t>
            </a:r>
            <a:r>
              <a:rPr lang="en-US" dirty="0" smtClean="0"/>
              <a:t> </a:t>
            </a:r>
            <a:r>
              <a:rPr lang="en-US" dirty="0" err="1" smtClean="0"/>
              <a:t>salutandi</a:t>
            </a:r>
            <a:r>
              <a:rPr lang="en-US" dirty="0" smtClean="0"/>
              <a:t> </a:t>
            </a:r>
            <a:r>
              <a:rPr lang="en-US" dirty="0" err="1" smtClean="0"/>
              <a:t>sententiae</a:t>
            </a:r>
            <a:r>
              <a:rPr lang="en-US" dirty="0" smtClean="0"/>
              <a:t>, </a:t>
            </a:r>
            <a:r>
              <a:rPr lang="en-US" dirty="0" err="1" smtClean="0"/>
              <a:t>velit</a:t>
            </a:r>
            <a:r>
              <a:rPr lang="en-US" dirty="0" smtClean="0"/>
              <a:t> </a:t>
            </a:r>
            <a:r>
              <a:rPr lang="en-US" dirty="0" err="1" smtClean="0"/>
              <a:t>laudem</a:t>
            </a:r>
            <a:r>
              <a:rPr lang="en-US" dirty="0" smtClean="0"/>
              <a:t> id </a:t>
            </a:r>
            <a:r>
              <a:rPr lang="en-US" dirty="0" err="1" smtClean="0"/>
              <a:t>eam</a:t>
            </a:r>
            <a:r>
              <a:rPr lang="en-US" dirty="0" smtClean="0"/>
              <a:t>, </a:t>
            </a:r>
            <a:r>
              <a:rPr lang="en-US" dirty="0" err="1" smtClean="0"/>
              <a:t>vivendo</a:t>
            </a:r>
            <a:r>
              <a:rPr lang="en-US" dirty="0" smtClean="0"/>
              <a:t> </a:t>
            </a:r>
            <a:r>
              <a:rPr lang="en-US" dirty="0" err="1" smtClean="0"/>
              <a:t>menandri</a:t>
            </a:r>
            <a:r>
              <a:rPr lang="en-US" dirty="0" smtClean="0"/>
              <a:t> </a:t>
            </a:r>
            <a:r>
              <a:rPr lang="en-US" dirty="0" err="1" smtClean="0"/>
              <a:t>accommodare</a:t>
            </a:r>
            <a:r>
              <a:rPr lang="en-US" dirty="0" smtClean="0"/>
              <a:t> an vis.</a:t>
            </a:r>
          </a:p>
        </p:txBody>
      </p:sp>
      <p:pic>
        <p:nvPicPr>
          <p:cNvPr id="31" name="Picture 3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9995" y="5964355"/>
            <a:ext cx="706181" cy="26574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536"/>
          <a:stretch/>
        </p:blipFill>
        <p:spPr>
          <a:xfrm rot="5400000">
            <a:off x="9882815" y="-693794"/>
            <a:ext cx="1615389" cy="3002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402907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3696" userDrawn="1">
          <p15:clr>
            <a:srgbClr val="FBAE40"/>
          </p15:clr>
        </p15:guide>
        <p15:guide id="2" pos="5568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1A616A-568B-49B5-A00A-0046B61AF06E}" type="datetime1">
              <a:rPr lang="en-US" smtClean="0"/>
              <a:t>07-Jul-20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AD1482-11F8-40B1-843E-B401F8E5F2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0736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81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9" r:id="rId11"/>
    <p:sldLayoutId id="2147483658" r:id="rId12"/>
    <p:sldLayoutId id="2147483660" r:id="rId13"/>
    <p:sldLayoutId id="2147483680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lnSpc>
          <a:spcPts val="3600"/>
        </a:lnSpc>
        <a:spcBef>
          <a:spcPct val="0"/>
        </a:spcBef>
        <a:buNone/>
        <a:defRPr sz="2800" kern="1200">
          <a:solidFill>
            <a:schemeClr val="tx1"/>
          </a:solidFill>
          <a:latin typeface="Roboto Medium" panose="02000000000000000000" pitchFamily="2" charset="0"/>
          <a:ea typeface="Roboto Medium" panose="02000000000000000000" pitchFamily="2" charset="0"/>
          <a:cs typeface="+mj-cs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None/>
        <a:defRPr sz="11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None/>
        <a:defRPr sz="11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None/>
        <a:defRPr sz="11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None/>
        <a:defRPr sz="11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None/>
        <a:defRPr sz="11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3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png"/><Relationship Id="rId4" Type="http://schemas.openxmlformats.org/officeDocument/2006/relationships/image" Target="../media/image16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9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13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3.pn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400" y="2720716"/>
            <a:ext cx="4267200" cy="1065917"/>
          </a:xfrm>
        </p:spPr>
        <p:txBody>
          <a:bodyPr/>
          <a:lstStyle/>
          <a:p>
            <a:r>
              <a:rPr lang="en-US" dirty="0" smtClean="0"/>
              <a:t>NUTRIC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Pharmaceuticals Presentation Template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0111" y="2248121"/>
            <a:ext cx="1311779" cy="511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68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Responsibility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6924999" y="2244345"/>
            <a:ext cx="3504876" cy="1685403"/>
          </a:xfrm>
        </p:spPr>
        <p:txBody>
          <a:bodyPr/>
          <a:lstStyle/>
          <a:p>
            <a:pPr lvl="0"/>
            <a:r>
              <a:rPr lang="en-US" sz="1400" dirty="0" smtClean="0"/>
              <a:t>Lorem ipsum dolor sit </a:t>
            </a:r>
            <a:r>
              <a:rPr lang="en-US" sz="1400" dirty="0" err="1" smtClean="0"/>
              <a:t>amet</a:t>
            </a:r>
            <a:r>
              <a:rPr lang="en-US" sz="1400" dirty="0" smtClean="0"/>
              <a:t>, </a:t>
            </a:r>
            <a:r>
              <a:rPr lang="en-US" sz="1400" dirty="0" err="1" smtClean="0"/>
              <a:t>vel</a:t>
            </a:r>
            <a:r>
              <a:rPr lang="en-US" sz="1400" dirty="0" smtClean="0"/>
              <a:t> ex </a:t>
            </a:r>
            <a:r>
              <a:rPr lang="en-US" sz="1400" dirty="0" err="1" smtClean="0"/>
              <a:t>aperiam</a:t>
            </a:r>
            <a:r>
              <a:rPr lang="en-US" sz="1400" dirty="0" smtClean="0"/>
              <a:t> </a:t>
            </a:r>
            <a:r>
              <a:rPr lang="en-US" sz="1400" dirty="0" err="1" smtClean="0"/>
              <a:t>salutandi</a:t>
            </a:r>
            <a:r>
              <a:rPr lang="en-US" sz="1400" dirty="0" smtClean="0"/>
              <a:t> </a:t>
            </a:r>
            <a:r>
              <a:rPr lang="en-US" sz="1400" dirty="0" err="1" smtClean="0"/>
              <a:t>sententiae</a:t>
            </a:r>
            <a:r>
              <a:rPr lang="en-US" sz="1400" dirty="0" smtClean="0"/>
              <a:t>, </a:t>
            </a:r>
            <a:r>
              <a:rPr lang="en-US" sz="1400" dirty="0" err="1" smtClean="0"/>
              <a:t>velit</a:t>
            </a:r>
            <a:r>
              <a:rPr lang="en-US" sz="1400" dirty="0" smtClean="0"/>
              <a:t> </a:t>
            </a:r>
            <a:r>
              <a:rPr lang="en-US" sz="1400" dirty="0" err="1" smtClean="0"/>
              <a:t>laudem</a:t>
            </a:r>
            <a:r>
              <a:rPr lang="en-US" sz="1400" dirty="0" smtClean="0"/>
              <a:t> id </a:t>
            </a:r>
            <a:r>
              <a:rPr lang="en-US" sz="1400" dirty="0" err="1" smtClean="0"/>
              <a:t>eam</a:t>
            </a:r>
            <a:r>
              <a:rPr lang="en-US" sz="1400" dirty="0" smtClean="0"/>
              <a:t>, </a:t>
            </a:r>
            <a:r>
              <a:rPr lang="en-US" sz="1400" dirty="0" err="1" smtClean="0"/>
              <a:t>vivendo</a:t>
            </a:r>
            <a:r>
              <a:rPr lang="en-US" sz="1400" dirty="0" smtClean="0"/>
              <a:t> </a:t>
            </a:r>
            <a:r>
              <a:rPr lang="en-US" sz="1400" dirty="0" err="1" smtClean="0"/>
              <a:t>menandri</a:t>
            </a:r>
            <a:r>
              <a:rPr lang="en-US" sz="1400" dirty="0" smtClean="0"/>
              <a:t> </a:t>
            </a:r>
            <a:r>
              <a:rPr lang="en-US" sz="1400" dirty="0" err="1" smtClean="0"/>
              <a:t>accommodare</a:t>
            </a:r>
            <a:r>
              <a:rPr lang="en-US" sz="1400" dirty="0" smtClean="0"/>
              <a:t> an vis. </a:t>
            </a:r>
            <a:r>
              <a:rPr lang="en-US" sz="1400" dirty="0" err="1" smtClean="0"/>
              <a:t>Eam</a:t>
            </a:r>
            <a:r>
              <a:rPr lang="en-US" sz="1400" dirty="0" smtClean="0"/>
              <a:t> </a:t>
            </a:r>
            <a:r>
              <a:rPr lang="en-US" sz="1400" dirty="0" err="1" smtClean="0"/>
              <a:t>quem</a:t>
            </a:r>
            <a:r>
              <a:rPr lang="en-US" sz="1400" dirty="0" smtClean="0"/>
              <a:t> </a:t>
            </a:r>
            <a:r>
              <a:rPr lang="en-US" sz="1400" dirty="0" err="1" smtClean="0"/>
              <a:t>alii</a:t>
            </a:r>
            <a:r>
              <a:rPr lang="en-US" sz="1400" dirty="0" smtClean="0"/>
              <a:t> ne, at </a:t>
            </a:r>
            <a:r>
              <a:rPr lang="en-US" sz="1400" dirty="0" err="1" smtClean="0"/>
              <a:t>nam</a:t>
            </a:r>
            <a:r>
              <a:rPr lang="en-US" sz="1400" dirty="0" smtClean="0"/>
              <a:t> </a:t>
            </a:r>
            <a:r>
              <a:rPr lang="en-US" sz="1400" dirty="0" err="1" smtClean="0"/>
              <a:t>tritani</a:t>
            </a:r>
            <a:r>
              <a:rPr lang="en-US" sz="1400" dirty="0" smtClean="0"/>
              <a:t> </a:t>
            </a:r>
            <a:r>
              <a:rPr lang="en-US" sz="1400" dirty="0" err="1" smtClean="0"/>
              <a:t>explicari</a:t>
            </a:r>
            <a:r>
              <a:rPr lang="en-US" sz="1400" dirty="0" smtClean="0"/>
              <a:t>, ad </a:t>
            </a:r>
            <a:r>
              <a:rPr lang="en-US" sz="1400" dirty="0" err="1" smtClean="0"/>
              <a:t>simul</a:t>
            </a:r>
            <a:r>
              <a:rPr lang="en-US" sz="1400" dirty="0" smtClean="0"/>
              <a:t> </a:t>
            </a:r>
            <a:r>
              <a:rPr lang="en-US" sz="1400" dirty="0" err="1" smtClean="0"/>
              <a:t>aperiam</a:t>
            </a:r>
            <a:r>
              <a:rPr lang="en-US" sz="1400" dirty="0" smtClean="0"/>
              <a:t> per</a:t>
            </a:r>
            <a:endParaRPr lang="en-US" sz="14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4519" y="978735"/>
            <a:ext cx="859089" cy="334813"/>
          </a:xfrm>
          <a:prstGeom prst="rect">
            <a:avLst/>
          </a:prstGeom>
        </p:spPr>
      </p:pic>
      <p:sp>
        <p:nvSpPr>
          <p:cNvPr id="2" name="Picture Placeholder 1"/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4" name="Picture Placeholder 3"/>
          <p:cNvSpPr>
            <a:spLocks noGrp="1"/>
          </p:cNvSpPr>
          <p:nvPr>
            <p:ph type="pic" sz="quarter" idx="16"/>
          </p:nvPr>
        </p:nvSpPr>
        <p:spPr/>
      </p:sp>
    </p:spTree>
    <p:extLst>
      <p:ext uri="{BB962C8B-B14F-4D97-AF65-F5344CB8AC3E}">
        <p14:creationId xmlns:p14="http://schemas.microsoft.com/office/powerpoint/2010/main" val="3003933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Ethics and Compliance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2009775" y="2692279"/>
            <a:ext cx="3990975" cy="1384995"/>
          </a:xfrm>
        </p:spPr>
        <p:txBody>
          <a:bodyPr/>
          <a:lstStyle/>
          <a:p>
            <a:pPr lvl="0"/>
            <a:r>
              <a:rPr lang="en-US" sz="1400" dirty="0"/>
              <a:t>Lorem ipsum 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vel</a:t>
            </a:r>
            <a:r>
              <a:rPr lang="en-US" sz="1400" dirty="0"/>
              <a:t> ex </a:t>
            </a:r>
            <a:r>
              <a:rPr lang="en-US" sz="1400" dirty="0" err="1"/>
              <a:t>aperiam</a:t>
            </a:r>
            <a:r>
              <a:rPr lang="en-US" sz="1400" dirty="0"/>
              <a:t> </a:t>
            </a:r>
            <a:r>
              <a:rPr lang="en-US" sz="1400" dirty="0" err="1"/>
              <a:t>salutandi</a:t>
            </a:r>
            <a:r>
              <a:rPr lang="en-US" sz="1400" dirty="0"/>
              <a:t> </a:t>
            </a:r>
            <a:r>
              <a:rPr lang="en-US" sz="1400" dirty="0" err="1"/>
              <a:t>sententiae</a:t>
            </a:r>
            <a:r>
              <a:rPr lang="en-US" sz="1400" dirty="0"/>
              <a:t>, </a:t>
            </a:r>
            <a:r>
              <a:rPr lang="en-US" sz="1400" dirty="0" err="1"/>
              <a:t>velit</a:t>
            </a:r>
            <a:r>
              <a:rPr lang="en-US" sz="1400" dirty="0"/>
              <a:t> </a:t>
            </a:r>
            <a:r>
              <a:rPr lang="en-US" sz="1400" dirty="0" err="1"/>
              <a:t>laudem</a:t>
            </a:r>
            <a:r>
              <a:rPr lang="en-US" sz="1400" dirty="0"/>
              <a:t> id </a:t>
            </a:r>
            <a:r>
              <a:rPr lang="en-US" sz="1400" dirty="0" err="1"/>
              <a:t>eam</a:t>
            </a:r>
            <a:r>
              <a:rPr lang="en-US" sz="1400" dirty="0"/>
              <a:t>, </a:t>
            </a:r>
            <a:r>
              <a:rPr lang="en-US" sz="1400" dirty="0" err="1"/>
              <a:t>vivendo</a:t>
            </a:r>
            <a:r>
              <a:rPr lang="en-US" sz="1400" dirty="0"/>
              <a:t> </a:t>
            </a:r>
            <a:r>
              <a:rPr lang="en-US" sz="1400" dirty="0" err="1"/>
              <a:t>menandri</a:t>
            </a:r>
            <a:r>
              <a:rPr lang="en-US" sz="1400" dirty="0"/>
              <a:t> </a:t>
            </a:r>
            <a:r>
              <a:rPr lang="en-US" sz="1400" dirty="0" err="1"/>
              <a:t>accommodare</a:t>
            </a:r>
            <a:r>
              <a:rPr lang="en-US" sz="1400" dirty="0"/>
              <a:t> an vis. </a:t>
            </a:r>
            <a:r>
              <a:rPr lang="en-US" sz="1400" dirty="0" err="1"/>
              <a:t>Eam</a:t>
            </a:r>
            <a:r>
              <a:rPr lang="en-US" sz="1400" dirty="0"/>
              <a:t> </a:t>
            </a:r>
            <a:r>
              <a:rPr lang="en-US" sz="1400" dirty="0" err="1"/>
              <a:t>quem</a:t>
            </a:r>
            <a:r>
              <a:rPr lang="en-US" sz="1400" dirty="0"/>
              <a:t> </a:t>
            </a:r>
            <a:r>
              <a:rPr lang="en-US" sz="1400" dirty="0" err="1"/>
              <a:t>alii</a:t>
            </a:r>
            <a:r>
              <a:rPr lang="en-US" sz="1400" dirty="0"/>
              <a:t> ne, at </a:t>
            </a:r>
            <a:r>
              <a:rPr lang="en-US" sz="1400" dirty="0" err="1"/>
              <a:t>nam</a:t>
            </a:r>
            <a:r>
              <a:rPr lang="en-US" sz="1400" dirty="0"/>
              <a:t> </a:t>
            </a:r>
            <a:r>
              <a:rPr lang="en-US" sz="1400" dirty="0" err="1"/>
              <a:t>tritani</a:t>
            </a:r>
            <a:r>
              <a:rPr lang="en-US" sz="1400" dirty="0"/>
              <a:t> </a:t>
            </a:r>
            <a:r>
              <a:rPr lang="en-US" sz="1400" dirty="0" err="1"/>
              <a:t>explicari</a:t>
            </a:r>
            <a:r>
              <a:rPr lang="en-US" sz="1400" dirty="0"/>
              <a:t>, ad </a:t>
            </a:r>
            <a:r>
              <a:rPr lang="en-US" sz="1400" dirty="0" err="1"/>
              <a:t>simul</a:t>
            </a:r>
            <a:r>
              <a:rPr lang="en-US" sz="1400" dirty="0"/>
              <a:t> </a:t>
            </a:r>
            <a:r>
              <a:rPr lang="en-US" sz="1400" dirty="0" err="1"/>
              <a:t>aperiam</a:t>
            </a:r>
            <a:r>
              <a:rPr lang="en-US" sz="1400" dirty="0"/>
              <a:t> </a:t>
            </a:r>
            <a:r>
              <a:rPr lang="en-US" sz="1400" dirty="0" smtClean="0"/>
              <a:t>per</a:t>
            </a:r>
            <a:endParaRPr lang="en-US" sz="1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1673" y="1452519"/>
            <a:ext cx="859089" cy="334813"/>
          </a:xfrm>
          <a:prstGeom prst="rect">
            <a:avLst/>
          </a:prstGeom>
        </p:spPr>
      </p:pic>
      <p:sp>
        <p:nvSpPr>
          <p:cNvPr id="4" name="Picture Placeholder 3"/>
          <p:cNvSpPr>
            <a:spLocks noGrp="1"/>
          </p:cNvSpPr>
          <p:nvPr>
            <p:ph type="pic" sz="quarter" idx="16"/>
          </p:nvPr>
        </p:nvSpPr>
        <p:spPr/>
      </p:sp>
    </p:spTree>
    <p:extLst>
      <p:ext uri="{BB962C8B-B14F-4D97-AF65-F5344CB8AC3E}">
        <p14:creationId xmlns:p14="http://schemas.microsoft.com/office/powerpoint/2010/main" val="1238337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612850" y="1748431"/>
            <a:ext cx="3798099" cy="867930"/>
          </a:xfrm>
        </p:spPr>
        <p:txBody>
          <a:bodyPr/>
          <a:lstStyle/>
          <a:p>
            <a:r>
              <a:rPr lang="en-US" dirty="0" smtClean="0"/>
              <a:t>Diversity and </a:t>
            </a:r>
            <a:r>
              <a:rPr lang="en-US" dirty="0"/>
              <a:t>Inclusion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624757" y="2741964"/>
            <a:ext cx="3643308" cy="2354491"/>
          </a:xfrm>
        </p:spPr>
        <p:txBody>
          <a:bodyPr/>
          <a:lstStyle/>
          <a:p>
            <a:pPr lvl="0"/>
            <a:r>
              <a:rPr lang="en-US" sz="1400" dirty="0"/>
              <a:t>Lorem ipsum 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consectetur</a:t>
            </a:r>
            <a:r>
              <a:rPr lang="en-US" sz="1400" dirty="0"/>
              <a:t> </a:t>
            </a:r>
            <a:r>
              <a:rPr lang="en-US" sz="1400" dirty="0" err="1"/>
              <a:t>adipiscing</a:t>
            </a:r>
            <a:r>
              <a:rPr lang="en-US" sz="1400" dirty="0"/>
              <a:t> </a:t>
            </a:r>
            <a:r>
              <a:rPr lang="en-US" sz="1400" dirty="0" err="1"/>
              <a:t>elit</a:t>
            </a:r>
            <a:r>
              <a:rPr lang="en-US" sz="1400" dirty="0"/>
              <a:t>, </a:t>
            </a:r>
            <a:r>
              <a:rPr lang="en-US" sz="1400" dirty="0" err="1"/>
              <a:t>sed</a:t>
            </a:r>
            <a:r>
              <a:rPr lang="en-US" sz="1400" dirty="0"/>
              <a:t> do </a:t>
            </a:r>
            <a:r>
              <a:rPr lang="en-US" sz="1400" dirty="0" err="1"/>
              <a:t>eiusmod</a:t>
            </a:r>
            <a:r>
              <a:rPr lang="en-US" sz="1400" dirty="0"/>
              <a:t> </a:t>
            </a:r>
            <a:r>
              <a:rPr lang="en-US" sz="1400" dirty="0" err="1"/>
              <a:t>tempor</a:t>
            </a:r>
            <a:r>
              <a:rPr lang="en-US" sz="1400" dirty="0"/>
              <a:t> </a:t>
            </a:r>
            <a:r>
              <a:rPr lang="en-US" sz="1400" dirty="0" err="1"/>
              <a:t>incididunt</a:t>
            </a:r>
            <a:r>
              <a:rPr lang="en-US" sz="1400" dirty="0"/>
              <a:t> </a:t>
            </a:r>
            <a:r>
              <a:rPr lang="en-US" sz="1400" dirty="0" err="1"/>
              <a:t>ut</a:t>
            </a:r>
            <a:r>
              <a:rPr lang="en-US" sz="1400" dirty="0"/>
              <a:t> </a:t>
            </a:r>
            <a:r>
              <a:rPr lang="en-US" sz="1400" dirty="0" err="1"/>
              <a:t>labore</a:t>
            </a:r>
            <a:r>
              <a:rPr lang="en-US" sz="1400" dirty="0"/>
              <a:t> et </a:t>
            </a:r>
            <a:r>
              <a:rPr lang="en-US" sz="1400" dirty="0" err="1"/>
              <a:t>dolore</a:t>
            </a:r>
            <a:r>
              <a:rPr lang="en-US" sz="1400" dirty="0"/>
              <a:t> magna </a:t>
            </a:r>
            <a:r>
              <a:rPr lang="en-US" sz="1400" dirty="0" err="1"/>
              <a:t>aliqua</a:t>
            </a:r>
            <a:r>
              <a:rPr lang="en-US" sz="1400" dirty="0"/>
              <a:t>. </a:t>
            </a:r>
            <a:r>
              <a:rPr lang="en-US" sz="1400" dirty="0" err="1"/>
              <a:t>Turpis</a:t>
            </a:r>
            <a:r>
              <a:rPr lang="en-US" sz="1400" dirty="0"/>
              <a:t> </a:t>
            </a:r>
            <a:r>
              <a:rPr lang="en-US" sz="1400" dirty="0" err="1"/>
              <a:t>egestas</a:t>
            </a:r>
            <a:r>
              <a:rPr lang="en-US" sz="1400" dirty="0"/>
              <a:t> </a:t>
            </a:r>
            <a:r>
              <a:rPr lang="en-US" sz="1400" dirty="0" err="1"/>
              <a:t>pretium</a:t>
            </a:r>
            <a:r>
              <a:rPr lang="en-US" sz="1400" dirty="0"/>
              <a:t> </a:t>
            </a:r>
            <a:r>
              <a:rPr lang="en-US" sz="1400" dirty="0" err="1"/>
              <a:t>aenean</a:t>
            </a:r>
            <a:r>
              <a:rPr lang="en-US" sz="1400" dirty="0"/>
              <a:t> pharetra magna ac. Semper </a:t>
            </a:r>
            <a:r>
              <a:rPr lang="en-US" sz="1400" dirty="0" err="1"/>
              <a:t>eget</a:t>
            </a:r>
            <a:r>
              <a:rPr lang="en-US" sz="1400" dirty="0"/>
              <a:t> </a:t>
            </a:r>
            <a:r>
              <a:rPr lang="en-US" sz="1400" dirty="0" err="1"/>
              <a:t>duis</a:t>
            </a:r>
            <a:r>
              <a:rPr lang="en-US" sz="1400" dirty="0"/>
              <a:t> at </a:t>
            </a:r>
            <a:r>
              <a:rPr lang="en-US" sz="1400" dirty="0" err="1"/>
              <a:t>tellus</a:t>
            </a:r>
            <a:r>
              <a:rPr lang="en-US" sz="1400" dirty="0"/>
              <a:t>. Lacus </a:t>
            </a:r>
            <a:r>
              <a:rPr lang="en-US" sz="1400" dirty="0" err="1"/>
              <a:t>vel</a:t>
            </a:r>
            <a:r>
              <a:rPr lang="en-US" sz="1400" dirty="0"/>
              <a:t> </a:t>
            </a:r>
            <a:r>
              <a:rPr lang="en-US" sz="1400" dirty="0" err="1"/>
              <a:t>facilisis</a:t>
            </a:r>
            <a:r>
              <a:rPr lang="en-US" sz="1400" dirty="0"/>
              <a:t> </a:t>
            </a:r>
            <a:r>
              <a:rPr lang="en-US" sz="1400" dirty="0" err="1"/>
              <a:t>volutpat</a:t>
            </a:r>
            <a:r>
              <a:rPr lang="en-US" sz="1400" dirty="0"/>
              <a:t> </a:t>
            </a:r>
            <a:r>
              <a:rPr lang="en-US" sz="1400" dirty="0" err="1"/>
              <a:t>est</a:t>
            </a:r>
            <a:r>
              <a:rPr lang="en-US" sz="1400" dirty="0"/>
              <a:t> </a:t>
            </a:r>
            <a:r>
              <a:rPr lang="en-US" sz="1400" dirty="0" err="1"/>
              <a:t>velit</a:t>
            </a:r>
            <a:r>
              <a:rPr lang="en-US" sz="1400" dirty="0"/>
              <a:t> </a:t>
            </a:r>
            <a:r>
              <a:rPr lang="en-US" sz="1400" dirty="0" err="1"/>
              <a:t>egestas</a:t>
            </a:r>
            <a:r>
              <a:rPr lang="en-US" sz="1400" dirty="0"/>
              <a:t> dui id </a:t>
            </a:r>
            <a:r>
              <a:rPr lang="en-US" sz="1400" dirty="0" err="1" smtClean="0"/>
              <a:t>ornare</a:t>
            </a:r>
            <a:endParaRPr lang="en-US" sz="14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6657" y="1510615"/>
            <a:ext cx="859089" cy="334813"/>
          </a:xfrm>
          <a:prstGeom prst="rect">
            <a:avLst/>
          </a:prstGeom>
        </p:spPr>
      </p:pic>
      <p:sp>
        <p:nvSpPr>
          <p:cNvPr id="2" name="Picture Placeholder 1"/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3" name="Picture Placeholder 2"/>
          <p:cNvSpPr>
            <a:spLocks noGrp="1"/>
          </p:cNvSpPr>
          <p:nvPr>
            <p:ph type="pic" sz="quarter" idx="17"/>
          </p:nvPr>
        </p:nvSpPr>
        <p:spPr/>
      </p:sp>
    </p:spTree>
    <p:extLst>
      <p:ext uri="{BB962C8B-B14F-4D97-AF65-F5344CB8AC3E}">
        <p14:creationId xmlns:p14="http://schemas.microsoft.com/office/powerpoint/2010/main" val="1865275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Sustainability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2999644" y="1189349"/>
            <a:ext cx="1169692" cy="420628"/>
          </a:xfrm>
        </p:spPr>
        <p:txBody>
          <a:bodyPr/>
          <a:lstStyle/>
          <a:p>
            <a:r>
              <a:rPr lang="en-US" sz="1600" dirty="0" smtClean="0"/>
              <a:t>Subtitle</a:t>
            </a:r>
            <a:endParaRPr lang="en-US" sz="1600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2999644" y="3103651"/>
            <a:ext cx="1169692" cy="420628"/>
          </a:xfrm>
        </p:spPr>
        <p:txBody>
          <a:bodyPr/>
          <a:lstStyle/>
          <a:p>
            <a:r>
              <a:rPr lang="en-US" sz="1600" smtClean="0"/>
              <a:t>Subtitle</a:t>
            </a:r>
            <a:endParaRPr lang="en-US" sz="1600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2999644" y="4981380"/>
            <a:ext cx="1169692" cy="420628"/>
          </a:xfrm>
        </p:spPr>
        <p:txBody>
          <a:bodyPr/>
          <a:lstStyle/>
          <a:p>
            <a:r>
              <a:rPr lang="en-US" sz="1600" smtClean="0"/>
              <a:t>Subtitle</a:t>
            </a:r>
            <a:endParaRPr lang="en-US" sz="1600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9"/>
          </p:nvPr>
        </p:nvSpPr>
        <p:spPr>
          <a:xfrm>
            <a:off x="2999645" y="1569748"/>
            <a:ext cx="4896580" cy="738664"/>
          </a:xfrm>
        </p:spPr>
        <p:txBody>
          <a:bodyPr/>
          <a:lstStyle/>
          <a:p>
            <a:r>
              <a:rPr lang="en-US" sz="1400" dirty="0" smtClean="0"/>
              <a:t>Lorem ipsum dolor sit </a:t>
            </a:r>
            <a:r>
              <a:rPr lang="en-US" sz="1400" dirty="0" err="1" smtClean="0"/>
              <a:t>amet</a:t>
            </a:r>
            <a:r>
              <a:rPr lang="en-US" sz="1400" dirty="0" smtClean="0"/>
              <a:t>, </a:t>
            </a:r>
            <a:r>
              <a:rPr lang="en-US" sz="1400" dirty="0" err="1" smtClean="0"/>
              <a:t>vel</a:t>
            </a:r>
            <a:r>
              <a:rPr lang="en-US" sz="1400" dirty="0" smtClean="0"/>
              <a:t> ex </a:t>
            </a:r>
            <a:r>
              <a:rPr lang="en-US" sz="1400" dirty="0" err="1" smtClean="0"/>
              <a:t>aperiam</a:t>
            </a:r>
            <a:r>
              <a:rPr lang="en-US" sz="1400" dirty="0" smtClean="0"/>
              <a:t> </a:t>
            </a:r>
            <a:r>
              <a:rPr lang="en-US" sz="1400" dirty="0" err="1" smtClean="0"/>
              <a:t>salutandi</a:t>
            </a:r>
            <a:r>
              <a:rPr lang="en-US" sz="1400" dirty="0" smtClean="0"/>
              <a:t> </a:t>
            </a:r>
            <a:r>
              <a:rPr lang="en-US" sz="1400" dirty="0" err="1" smtClean="0"/>
              <a:t>sententiae</a:t>
            </a:r>
            <a:r>
              <a:rPr lang="en-US" sz="1400" dirty="0" smtClean="0"/>
              <a:t>, </a:t>
            </a:r>
            <a:r>
              <a:rPr lang="en-US" sz="1400" dirty="0" err="1" smtClean="0"/>
              <a:t>velit</a:t>
            </a:r>
            <a:r>
              <a:rPr lang="en-US" sz="1400" dirty="0" smtClean="0"/>
              <a:t> </a:t>
            </a:r>
            <a:r>
              <a:rPr lang="en-US" sz="1400" dirty="0" err="1" smtClean="0"/>
              <a:t>laudem</a:t>
            </a:r>
            <a:r>
              <a:rPr lang="en-US" sz="1400" dirty="0" smtClean="0"/>
              <a:t> id </a:t>
            </a:r>
            <a:r>
              <a:rPr lang="en-US" sz="1400" dirty="0" err="1" smtClean="0"/>
              <a:t>eam</a:t>
            </a:r>
            <a:r>
              <a:rPr lang="en-US" sz="1400" dirty="0" smtClean="0"/>
              <a:t>, </a:t>
            </a:r>
            <a:r>
              <a:rPr lang="en-US" sz="1400" dirty="0" err="1" smtClean="0"/>
              <a:t>vivendo</a:t>
            </a:r>
            <a:r>
              <a:rPr lang="en-US" sz="1400" dirty="0" smtClean="0"/>
              <a:t> </a:t>
            </a:r>
            <a:r>
              <a:rPr lang="en-US" sz="1400" dirty="0" err="1" smtClean="0"/>
              <a:t>menandri</a:t>
            </a:r>
            <a:endParaRPr lang="en-US" sz="1400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20"/>
          </p:nvPr>
        </p:nvSpPr>
        <p:spPr>
          <a:xfrm>
            <a:off x="2999645" y="3501640"/>
            <a:ext cx="4896580" cy="702756"/>
          </a:xfrm>
        </p:spPr>
        <p:txBody>
          <a:bodyPr/>
          <a:lstStyle/>
          <a:p>
            <a:r>
              <a:rPr lang="en-US" sz="1400" dirty="0" smtClean="0"/>
              <a:t>Lorem ipsum dolor sit </a:t>
            </a:r>
            <a:r>
              <a:rPr lang="en-US" sz="1400" dirty="0" err="1" smtClean="0"/>
              <a:t>amet</a:t>
            </a:r>
            <a:r>
              <a:rPr lang="en-US" sz="1400" dirty="0" smtClean="0"/>
              <a:t>, </a:t>
            </a:r>
            <a:r>
              <a:rPr lang="en-US" sz="1400" dirty="0" err="1" smtClean="0"/>
              <a:t>vel</a:t>
            </a:r>
            <a:r>
              <a:rPr lang="en-US" sz="1400" dirty="0" smtClean="0"/>
              <a:t> ex </a:t>
            </a:r>
            <a:r>
              <a:rPr lang="en-US" sz="1400" dirty="0" err="1" smtClean="0"/>
              <a:t>aperiam</a:t>
            </a:r>
            <a:r>
              <a:rPr lang="en-US" sz="1400" dirty="0" smtClean="0"/>
              <a:t> </a:t>
            </a:r>
            <a:r>
              <a:rPr lang="en-US" sz="1400" dirty="0" err="1" smtClean="0"/>
              <a:t>salutandi</a:t>
            </a:r>
            <a:r>
              <a:rPr lang="en-US" sz="1400" dirty="0" smtClean="0"/>
              <a:t> </a:t>
            </a:r>
            <a:r>
              <a:rPr lang="en-US" sz="1400" dirty="0" err="1" smtClean="0"/>
              <a:t>sententiae</a:t>
            </a:r>
            <a:r>
              <a:rPr lang="en-US" sz="1400" dirty="0" smtClean="0"/>
              <a:t>, </a:t>
            </a:r>
            <a:r>
              <a:rPr lang="en-US" sz="1400" dirty="0" err="1" smtClean="0"/>
              <a:t>velit</a:t>
            </a:r>
            <a:r>
              <a:rPr lang="en-US" sz="1400" dirty="0" smtClean="0"/>
              <a:t> </a:t>
            </a:r>
            <a:r>
              <a:rPr lang="en-US" sz="1400" dirty="0" err="1" smtClean="0"/>
              <a:t>laudem</a:t>
            </a:r>
            <a:r>
              <a:rPr lang="en-US" sz="1400" dirty="0" smtClean="0"/>
              <a:t> id </a:t>
            </a:r>
            <a:r>
              <a:rPr lang="en-US" sz="1400" dirty="0" err="1" smtClean="0"/>
              <a:t>eam</a:t>
            </a:r>
            <a:r>
              <a:rPr lang="en-US" sz="1400" dirty="0" smtClean="0"/>
              <a:t>, </a:t>
            </a:r>
            <a:r>
              <a:rPr lang="en-US" sz="1400" dirty="0" err="1" smtClean="0"/>
              <a:t>vivendo</a:t>
            </a:r>
            <a:r>
              <a:rPr lang="en-US" sz="1400" dirty="0" smtClean="0"/>
              <a:t> </a:t>
            </a:r>
            <a:r>
              <a:rPr lang="en-US" sz="1400" dirty="0" err="1" smtClean="0"/>
              <a:t>menandri</a:t>
            </a:r>
            <a:endParaRPr lang="en-US" sz="1400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21"/>
          </p:nvPr>
        </p:nvSpPr>
        <p:spPr>
          <a:xfrm>
            <a:off x="2999645" y="5376003"/>
            <a:ext cx="4896580" cy="702756"/>
          </a:xfrm>
        </p:spPr>
        <p:txBody>
          <a:bodyPr/>
          <a:lstStyle/>
          <a:p>
            <a:r>
              <a:rPr lang="en-US" sz="1400" dirty="0" smtClean="0"/>
              <a:t>Lorem ipsum dolor sit </a:t>
            </a:r>
            <a:r>
              <a:rPr lang="en-US" sz="1400" dirty="0" err="1" smtClean="0"/>
              <a:t>amet</a:t>
            </a:r>
            <a:r>
              <a:rPr lang="en-US" sz="1400" dirty="0" smtClean="0"/>
              <a:t>, </a:t>
            </a:r>
            <a:r>
              <a:rPr lang="en-US" sz="1400" dirty="0" err="1" smtClean="0"/>
              <a:t>vel</a:t>
            </a:r>
            <a:r>
              <a:rPr lang="en-US" sz="1400" dirty="0" smtClean="0"/>
              <a:t> ex </a:t>
            </a:r>
            <a:r>
              <a:rPr lang="en-US" sz="1400" dirty="0" err="1" smtClean="0"/>
              <a:t>aperiam</a:t>
            </a:r>
            <a:r>
              <a:rPr lang="en-US" sz="1400" dirty="0" smtClean="0"/>
              <a:t> </a:t>
            </a:r>
            <a:r>
              <a:rPr lang="en-US" sz="1400" dirty="0" err="1" smtClean="0"/>
              <a:t>salutandi</a:t>
            </a:r>
            <a:r>
              <a:rPr lang="en-US" sz="1400" dirty="0" smtClean="0"/>
              <a:t> </a:t>
            </a:r>
            <a:r>
              <a:rPr lang="en-US" sz="1400" dirty="0" err="1" smtClean="0"/>
              <a:t>sententiae</a:t>
            </a:r>
            <a:r>
              <a:rPr lang="en-US" sz="1400" dirty="0" smtClean="0"/>
              <a:t>, </a:t>
            </a:r>
            <a:r>
              <a:rPr lang="en-US" sz="1400" dirty="0" err="1" smtClean="0"/>
              <a:t>velit</a:t>
            </a:r>
            <a:r>
              <a:rPr lang="en-US" sz="1400" dirty="0" smtClean="0"/>
              <a:t> </a:t>
            </a:r>
            <a:r>
              <a:rPr lang="en-US" sz="1400" dirty="0" err="1" smtClean="0"/>
              <a:t>laudem</a:t>
            </a:r>
            <a:r>
              <a:rPr lang="en-US" sz="1400" dirty="0" smtClean="0"/>
              <a:t> id </a:t>
            </a:r>
            <a:r>
              <a:rPr lang="en-US" sz="1400" dirty="0" err="1" smtClean="0"/>
              <a:t>eam</a:t>
            </a:r>
            <a:r>
              <a:rPr lang="en-US" sz="1400" dirty="0" smtClean="0"/>
              <a:t>, </a:t>
            </a:r>
            <a:r>
              <a:rPr lang="en-US" sz="1400" dirty="0" err="1" smtClean="0"/>
              <a:t>vivendo</a:t>
            </a:r>
            <a:r>
              <a:rPr lang="en-US" sz="1400" dirty="0" smtClean="0"/>
              <a:t> </a:t>
            </a:r>
            <a:r>
              <a:rPr lang="en-US" sz="1400" dirty="0" err="1" smtClean="0"/>
              <a:t>menandri</a:t>
            </a:r>
            <a:endParaRPr lang="en-US" sz="1400" dirty="0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0812" y="1382473"/>
            <a:ext cx="236456" cy="236456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0812" y="3264539"/>
            <a:ext cx="236456" cy="236456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0812" y="5146605"/>
            <a:ext cx="236456" cy="236456"/>
          </a:xfrm>
          <a:prstGeom prst="rect">
            <a:avLst/>
          </a:prstGeom>
        </p:spPr>
      </p:pic>
      <p:cxnSp>
        <p:nvCxnSpPr>
          <p:cNvPr id="24" name="Straight Connector 23"/>
          <p:cNvCxnSpPr>
            <a:stCxn id="21" idx="2"/>
            <a:endCxn id="22" idx="0"/>
          </p:cNvCxnSpPr>
          <p:nvPr/>
        </p:nvCxnSpPr>
        <p:spPr>
          <a:xfrm>
            <a:off x="2409040" y="1618929"/>
            <a:ext cx="0" cy="1645610"/>
          </a:xfrm>
          <a:prstGeom prst="line">
            <a:avLst/>
          </a:prstGeom>
          <a:ln w="28575">
            <a:solidFill>
              <a:srgbClr val="F0F0F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2409040" y="3500995"/>
            <a:ext cx="0" cy="1645610"/>
          </a:xfrm>
          <a:prstGeom prst="line">
            <a:avLst/>
          </a:prstGeom>
          <a:ln w="28575">
            <a:solidFill>
              <a:srgbClr val="F0F0F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 flipV="1">
            <a:off x="2357274" y="1451062"/>
            <a:ext cx="103532" cy="99279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 flipV="1">
            <a:off x="2357274" y="3333127"/>
            <a:ext cx="103532" cy="99279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 flipV="1">
            <a:off x="2357274" y="5215193"/>
            <a:ext cx="103532" cy="99279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4128" y="5069364"/>
            <a:ext cx="859089" cy="334813"/>
          </a:xfrm>
          <a:prstGeom prst="rect">
            <a:avLst/>
          </a:prstGeom>
        </p:spPr>
      </p:pic>
      <p:sp>
        <p:nvSpPr>
          <p:cNvPr id="2" name="Picture Placeholder 1"/>
          <p:cNvSpPr>
            <a:spLocks noGrp="1"/>
          </p:cNvSpPr>
          <p:nvPr>
            <p:ph type="pic" sz="quarter" idx="13"/>
          </p:nvPr>
        </p:nvSpPr>
        <p:spPr>
          <a:xfrm>
            <a:off x="1169252" y="1087944"/>
            <a:ext cx="826525" cy="825514"/>
          </a:xfrm>
        </p:spPr>
      </p:sp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1169252" y="2970010"/>
            <a:ext cx="826525" cy="825514"/>
          </a:xfrm>
        </p:spPr>
      </p:sp>
      <p:sp>
        <p:nvSpPr>
          <p:cNvPr id="4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1169252" y="4852076"/>
            <a:ext cx="826525" cy="825514"/>
          </a:xfrm>
        </p:spPr>
      </p:sp>
    </p:spTree>
    <p:extLst>
      <p:ext uri="{BB962C8B-B14F-4D97-AF65-F5344CB8AC3E}">
        <p14:creationId xmlns:p14="http://schemas.microsoft.com/office/powerpoint/2010/main" val="31256050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21"/>
          </p:nvPr>
        </p:nvSpPr>
        <p:spPr>
          <a:xfrm>
            <a:off x="1515491" y="5478325"/>
            <a:ext cx="3113659" cy="738664"/>
          </a:xfrm>
        </p:spPr>
        <p:txBody>
          <a:bodyPr/>
          <a:lstStyle/>
          <a:p>
            <a:r>
              <a:rPr lang="en-US" sz="1400" dirty="0" smtClean="0"/>
              <a:t>Lorem ipsum dolor sit </a:t>
            </a:r>
            <a:r>
              <a:rPr lang="en-US" sz="1400" dirty="0" err="1" smtClean="0"/>
              <a:t>amet</a:t>
            </a:r>
            <a:r>
              <a:rPr lang="en-US" sz="1400" dirty="0" smtClean="0"/>
              <a:t>, </a:t>
            </a:r>
            <a:r>
              <a:rPr lang="en-US" sz="1400" dirty="0" err="1" smtClean="0"/>
              <a:t>vel</a:t>
            </a:r>
            <a:r>
              <a:rPr lang="en-US" sz="1400" dirty="0" smtClean="0"/>
              <a:t> ex </a:t>
            </a:r>
            <a:r>
              <a:rPr lang="en-US" sz="1400" dirty="0" err="1" smtClean="0"/>
              <a:t>aperiam</a:t>
            </a:r>
            <a:r>
              <a:rPr lang="en-US" sz="1400" dirty="0" smtClean="0"/>
              <a:t> </a:t>
            </a:r>
            <a:r>
              <a:rPr lang="en-US" sz="1400" dirty="0" err="1" smtClean="0"/>
              <a:t>salutandi</a:t>
            </a:r>
            <a:r>
              <a:rPr lang="en-US" sz="1400" dirty="0" smtClean="0"/>
              <a:t> </a:t>
            </a:r>
            <a:r>
              <a:rPr lang="en-US" sz="1400" dirty="0" err="1" smtClean="0"/>
              <a:t>sententiae</a:t>
            </a:r>
            <a:r>
              <a:rPr lang="en-US" sz="1400" dirty="0" smtClean="0"/>
              <a:t>, </a:t>
            </a:r>
            <a:r>
              <a:rPr lang="en-US" sz="1400" dirty="0" err="1" smtClean="0"/>
              <a:t>velit</a:t>
            </a:r>
            <a:r>
              <a:rPr lang="en-US" sz="1400" dirty="0" smtClean="0"/>
              <a:t>.</a:t>
            </a:r>
            <a:endParaRPr lang="en-US" sz="14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Promoting New </a:t>
            </a:r>
            <a:r>
              <a:rPr lang="en-US" dirty="0"/>
              <a:t>M</a:t>
            </a:r>
            <a:r>
              <a:rPr lang="en-US" dirty="0" smtClean="0"/>
              <a:t>edicine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2631" y="4037629"/>
            <a:ext cx="930601" cy="36268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40" t="16040" r="11540" b="16040"/>
          <a:stretch/>
        </p:blipFill>
        <p:spPr>
          <a:xfrm>
            <a:off x="1386985" y="428625"/>
            <a:ext cx="2346816" cy="1976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9459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91199" y="1192266"/>
            <a:ext cx="3265251" cy="673806"/>
          </a:xfrm>
        </p:spPr>
        <p:txBody>
          <a:bodyPr/>
          <a:lstStyle/>
          <a:p>
            <a:r>
              <a:rPr lang="en-US"/>
              <a:t>About The Product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5784056" y="2094941"/>
            <a:ext cx="5781675" cy="1061829"/>
          </a:xfrm>
        </p:spPr>
        <p:txBody>
          <a:bodyPr/>
          <a:lstStyle/>
          <a:p>
            <a:r>
              <a:rPr lang="en-US" sz="1400" dirty="0"/>
              <a:t>Lorem ipsum 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consectetur</a:t>
            </a:r>
            <a:r>
              <a:rPr lang="en-US" sz="1400" dirty="0"/>
              <a:t> </a:t>
            </a:r>
            <a:r>
              <a:rPr lang="en-US" sz="1400" dirty="0" err="1"/>
              <a:t>adipiscing</a:t>
            </a:r>
            <a:r>
              <a:rPr lang="en-US" sz="1400" dirty="0"/>
              <a:t> </a:t>
            </a:r>
            <a:r>
              <a:rPr lang="en-US" sz="1400" dirty="0" err="1"/>
              <a:t>elit</a:t>
            </a:r>
            <a:r>
              <a:rPr lang="en-US" sz="1400" dirty="0"/>
              <a:t>, </a:t>
            </a:r>
            <a:r>
              <a:rPr lang="en-US" sz="1400" dirty="0" err="1"/>
              <a:t>sed</a:t>
            </a:r>
            <a:r>
              <a:rPr lang="en-US" sz="1400" dirty="0"/>
              <a:t> do </a:t>
            </a:r>
            <a:r>
              <a:rPr lang="en-US" sz="1400" dirty="0" err="1"/>
              <a:t>eiusmod</a:t>
            </a:r>
            <a:r>
              <a:rPr lang="en-US" sz="1400" dirty="0"/>
              <a:t> </a:t>
            </a:r>
            <a:r>
              <a:rPr lang="en-US" sz="1400" dirty="0" err="1"/>
              <a:t>tempor</a:t>
            </a:r>
            <a:r>
              <a:rPr lang="en-US" sz="1400" dirty="0"/>
              <a:t> </a:t>
            </a:r>
            <a:r>
              <a:rPr lang="en-US" sz="1400" dirty="0" err="1"/>
              <a:t>incididunt</a:t>
            </a:r>
            <a:r>
              <a:rPr lang="en-US" sz="1400" dirty="0"/>
              <a:t> </a:t>
            </a:r>
            <a:r>
              <a:rPr lang="en-US" sz="1400" dirty="0" err="1"/>
              <a:t>ut</a:t>
            </a:r>
            <a:r>
              <a:rPr lang="en-US" sz="1400" dirty="0"/>
              <a:t> </a:t>
            </a:r>
            <a:r>
              <a:rPr lang="en-US" sz="1400" dirty="0" err="1"/>
              <a:t>labore</a:t>
            </a:r>
            <a:r>
              <a:rPr lang="en-US" sz="1400" dirty="0"/>
              <a:t> et </a:t>
            </a:r>
            <a:r>
              <a:rPr lang="en-US" sz="1400" dirty="0" err="1"/>
              <a:t>dolore</a:t>
            </a:r>
            <a:r>
              <a:rPr lang="en-US" sz="1400" dirty="0"/>
              <a:t> magna </a:t>
            </a:r>
            <a:r>
              <a:rPr lang="en-US" sz="1400" dirty="0" err="1"/>
              <a:t>aliqua</a:t>
            </a:r>
            <a:r>
              <a:rPr lang="en-US" sz="1400" dirty="0"/>
              <a:t>. </a:t>
            </a:r>
            <a:r>
              <a:rPr lang="en-US" sz="1400" dirty="0" err="1"/>
              <a:t>Turpis</a:t>
            </a:r>
            <a:r>
              <a:rPr lang="en-US" sz="1400" dirty="0"/>
              <a:t> </a:t>
            </a:r>
            <a:r>
              <a:rPr lang="en-US" sz="1400" dirty="0" err="1" smtClean="0"/>
              <a:t>egestas</a:t>
            </a:r>
            <a:r>
              <a:rPr lang="en-US" sz="1400" dirty="0" smtClean="0"/>
              <a:t> </a:t>
            </a:r>
            <a:r>
              <a:rPr lang="en-US" sz="1400" dirty="0" err="1" smtClean="0"/>
              <a:t>pretium</a:t>
            </a:r>
            <a:r>
              <a:rPr lang="en-US" sz="1400" dirty="0" smtClean="0"/>
              <a:t> </a:t>
            </a:r>
            <a:r>
              <a:rPr lang="en-US" sz="1400" dirty="0" err="1" smtClean="0"/>
              <a:t>aenean</a:t>
            </a:r>
            <a:r>
              <a:rPr lang="en-US" sz="1400" dirty="0" smtClean="0"/>
              <a:t> pharetra magna ac. Semper </a:t>
            </a:r>
            <a:r>
              <a:rPr lang="en-US" sz="1400" dirty="0" err="1" smtClean="0"/>
              <a:t>eget</a:t>
            </a:r>
            <a:r>
              <a:rPr lang="en-US" sz="1400" dirty="0" smtClean="0"/>
              <a:t> </a:t>
            </a:r>
            <a:r>
              <a:rPr lang="en-US" sz="1400" dirty="0" err="1" smtClean="0"/>
              <a:t>duis</a:t>
            </a:r>
            <a:r>
              <a:rPr lang="en-US" sz="1400" dirty="0" smtClean="0"/>
              <a:t> at </a:t>
            </a:r>
            <a:r>
              <a:rPr lang="en-US" sz="1400" dirty="0" err="1" smtClean="0"/>
              <a:t>tellus</a:t>
            </a:r>
            <a:endParaRPr lang="en-US" sz="1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1193" y="857452"/>
            <a:ext cx="859089" cy="334813"/>
          </a:xfrm>
          <a:prstGeom prst="rect">
            <a:avLst/>
          </a:prstGeom>
        </p:spPr>
      </p:pic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2712168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81650" y="1542513"/>
            <a:ext cx="2571750" cy="990015"/>
          </a:xfrm>
        </p:spPr>
        <p:txBody>
          <a:bodyPr/>
          <a:lstStyle/>
          <a:p>
            <a:pPr>
              <a:lnSpc>
                <a:spcPts val="3600"/>
              </a:lnSpc>
            </a:pPr>
            <a:r>
              <a:rPr lang="en-US" dirty="0" smtClean="0"/>
              <a:t>Indications and Usage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5576888" y="2835935"/>
            <a:ext cx="1169692" cy="420628"/>
          </a:xfrm>
        </p:spPr>
        <p:txBody>
          <a:bodyPr/>
          <a:lstStyle/>
          <a:p>
            <a:r>
              <a:rPr lang="en-US" sz="1600" dirty="0" smtClean="0"/>
              <a:t>Subtitle</a:t>
            </a:r>
            <a:endParaRPr lang="en-US" sz="160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9"/>
          </p:nvPr>
        </p:nvSpPr>
        <p:spPr>
          <a:xfrm>
            <a:off x="5572128" y="3213614"/>
            <a:ext cx="2054357" cy="1061829"/>
          </a:xfrm>
        </p:spPr>
        <p:txBody>
          <a:bodyPr/>
          <a:lstStyle/>
          <a:p>
            <a:r>
              <a:rPr lang="en-US" sz="1400" dirty="0" smtClean="0"/>
              <a:t>Lorem ipsum dolor sit </a:t>
            </a:r>
            <a:r>
              <a:rPr lang="en-US" sz="1400" dirty="0" err="1" smtClean="0"/>
              <a:t>amet</a:t>
            </a:r>
            <a:r>
              <a:rPr lang="en-US" sz="1400" dirty="0" smtClean="0"/>
              <a:t>, </a:t>
            </a:r>
            <a:r>
              <a:rPr lang="en-US" sz="1400" dirty="0" err="1" smtClean="0"/>
              <a:t>vel</a:t>
            </a:r>
            <a:r>
              <a:rPr lang="en-US" sz="1400" dirty="0" smtClean="0"/>
              <a:t> ex </a:t>
            </a:r>
            <a:r>
              <a:rPr lang="en-US" sz="1400" dirty="0" err="1" smtClean="0"/>
              <a:t>aperiam</a:t>
            </a:r>
            <a:r>
              <a:rPr lang="en-US" sz="1400" dirty="0" smtClean="0"/>
              <a:t> </a:t>
            </a:r>
            <a:r>
              <a:rPr lang="en-US" sz="1400" dirty="0" err="1" smtClean="0"/>
              <a:t>salutandi</a:t>
            </a:r>
            <a:r>
              <a:rPr lang="en-US" sz="1400" dirty="0" smtClean="0"/>
              <a:t> </a:t>
            </a:r>
            <a:r>
              <a:rPr lang="en-US" sz="1400" dirty="0" err="1" smtClean="0"/>
              <a:t>sententiae</a:t>
            </a:r>
            <a:endParaRPr lang="en-US" sz="140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20"/>
          </p:nvPr>
        </p:nvSpPr>
        <p:spPr>
          <a:xfrm>
            <a:off x="8729076" y="2835935"/>
            <a:ext cx="1169692" cy="420628"/>
          </a:xfrm>
        </p:spPr>
        <p:txBody>
          <a:bodyPr/>
          <a:lstStyle/>
          <a:p>
            <a:r>
              <a:rPr lang="en-US" sz="1600" smtClean="0"/>
              <a:t>Subtitle</a:t>
            </a:r>
            <a:endParaRPr lang="en-US" sz="1600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8724316" y="3213615"/>
            <a:ext cx="2054357" cy="1061829"/>
          </a:xfrm>
        </p:spPr>
        <p:txBody>
          <a:bodyPr/>
          <a:lstStyle/>
          <a:p>
            <a:r>
              <a:rPr lang="en-US" sz="1400" dirty="0" smtClean="0"/>
              <a:t>Lorem ipsum dolor sit </a:t>
            </a:r>
            <a:r>
              <a:rPr lang="en-US" sz="1400" dirty="0" err="1" smtClean="0"/>
              <a:t>amet</a:t>
            </a:r>
            <a:r>
              <a:rPr lang="en-US" sz="1400" dirty="0" smtClean="0"/>
              <a:t>, </a:t>
            </a:r>
            <a:r>
              <a:rPr lang="en-US" sz="1400" dirty="0" err="1" smtClean="0"/>
              <a:t>vel</a:t>
            </a:r>
            <a:r>
              <a:rPr lang="en-US" sz="1400" dirty="0" smtClean="0"/>
              <a:t> ex </a:t>
            </a:r>
            <a:r>
              <a:rPr lang="en-US" sz="1400" dirty="0" err="1" smtClean="0"/>
              <a:t>aperiam</a:t>
            </a:r>
            <a:r>
              <a:rPr lang="en-US" sz="1400" dirty="0" smtClean="0"/>
              <a:t> </a:t>
            </a:r>
            <a:r>
              <a:rPr lang="en-US" sz="1400" dirty="0" err="1" smtClean="0"/>
              <a:t>salutandi</a:t>
            </a:r>
            <a:r>
              <a:rPr lang="en-US" sz="1400" dirty="0" smtClean="0"/>
              <a:t> </a:t>
            </a:r>
            <a:r>
              <a:rPr lang="en-US" sz="1400" dirty="0" err="1" smtClean="0"/>
              <a:t>sententiae</a:t>
            </a:r>
            <a:endParaRPr lang="en-US" sz="1400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22"/>
          </p:nvPr>
        </p:nvSpPr>
        <p:spPr>
          <a:xfrm>
            <a:off x="5574507" y="4711994"/>
            <a:ext cx="1169692" cy="420628"/>
          </a:xfrm>
        </p:spPr>
        <p:txBody>
          <a:bodyPr/>
          <a:lstStyle/>
          <a:p>
            <a:r>
              <a:rPr lang="en-US" sz="1600" smtClean="0"/>
              <a:t>Subtitle</a:t>
            </a:r>
            <a:endParaRPr lang="en-US" sz="1600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23"/>
          </p:nvPr>
        </p:nvSpPr>
        <p:spPr>
          <a:xfrm>
            <a:off x="5574509" y="5087289"/>
            <a:ext cx="2054357" cy="1061829"/>
          </a:xfrm>
        </p:spPr>
        <p:txBody>
          <a:bodyPr/>
          <a:lstStyle/>
          <a:p>
            <a:r>
              <a:rPr lang="en-US" sz="1400" dirty="0" smtClean="0"/>
              <a:t>Lorem ipsum dolor sit </a:t>
            </a:r>
            <a:r>
              <a:rPr lang="en-US" sz="1400" dirty="0" err="1" smtClean="0"/>
              <a:t>amet</a:t>
            </a:r>
            <a:r>
              <a:rPr lang="en-US" sz="1400" dirty="0" smtClean="0"/>
              <a:t>, </a:t>
            </a:r>
            <a:r>
              <a:rPr lang="en-US" sz="1400" dirty="0" err="1" smtClean="0"/>
              <a:t>vel</a:t>
            </a:r>
            <a:r>
              <a:rPr lang="en-US" sz="1400" dirty="0" smtClean="0"/>
              <a:t> ex </a:t>
            </a:r>
            <a:r>
              <a:rPr lang="en-US" sz="1400" dirty="0" err="1" smtClean="0"/>
              <a:t>aperiam</a:t>
            </a:r>
            <a:r>
              <a:rPr lang="en-US" sz="1400" dirty="0" smtClean="0"/>
              <a:t> </a:t>
            </a:r>
            <a:r>
              <a:rPr lang="en-US" sz="1400" dirty="0" err="1" smtClean="0"/>
              <a:t>salutandi</a:t>
            </a:r>
            <a:r>
              <a:rPr lang="en-US" sz="1400" dirty="0" smtClean="0"/>
              <a:t> </a:t>
            </a:r>
            <a:r>
              <a:rPr lang="en-US" sz="1400" dirty="0" err="1" smtClean="0"/>
              <a:t>sententiae</a:t>
            </a:r>
            <a:endParaRPr lang="en-US" sz="1400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24"/>
          </p:nvPr>
        </p:nvSpPr>
        <p:spPr>
          <a:xfrm>
            <a:off x="8729076" y="4711994"/>
            <a:ext cx="1169692" cy="420628"/>
          </a:xfrm>
        </p:spPr>
        <p:txBody>
          <a:bodyPr/>
          <a:lstStyle/>
          <a:p>
            <a:r>
              <a:rPr lang="en-US" sz="1600" smtClean="0"/>
              <a:t>Subtitle</a:t>
            </a:r>
            <a:endParaRPr lang="en-US" sz="1600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25"/>
          </p:nvPr>
        </p:nvSpPr>
        <p:spPr>
          <a:xfrm>
            <a:off x="8724316" y="5087289"/>
            <a:ext cx="2054357" cy="1061829"/>
          </a:xfrm>
        </p:spPr>
        <p:txBody>
          <a:bodyPr/>
          <a:lstStyle/>
          <a:p>
            <a:r>
              <a:rPr lang="en-US" sz="1400" dirty="0" smtClean="0"/>
              <a:t>Lorem ipsum dolor sit </a:t>
            </a:r>
            <a:r>
              <a:rPr lang="en-US" sz="1400" dirty="0" err="1" smtClean="0"/>
              <a:t>amet</a:t>
            </a:r>
            <a:r>
              <a:rPr lang="en-US" sz="1400" dirty="0" smtClean="0"/>
              <a:t>, </a:t>
            </a:r>
            <a:r>
              <a:rPr lang="en-US" sz="1400" dirty="0" err="1" smtClean="0"/>
              <a:t>vel</a:t>
            </a:r>
            <a:r>
              <a:rPr lang="en-US" sz="1400" dirty="0" smtClean="0"/>
              <a:t> ex </a:t>
            </a:r>
            <a:r>
              <a:rPr lang="en-US" sz="1400" dirty="0" err="1" smtClean="0"/>
              <a:t>aperiam</a:t>
            </a:r>
            <a:r>
              <a:rPr lang="en-US" sz="1400" dirty="0" smtClean="0"/>
              <a:t> </a:t>
            </a:r>
            <a:r>
              <a:rPr lang="en-US" sz="1400" dirty="0" err="1" smtClean="0"/>
              <a:t>salutandi</a:t>
            </a:r>
            <a:r>
              <a:rPr lang="en-US" sz="1400" dirty="0" smtClean="0"/>
              <a:t> </a:t>
            </a:r>
            <a:r>
              <a:rPr lang="en-US" sz="1400" dirty="0" err="1" smtClean="0"/>
              <a:t>sententiae</a:t>
            </a:r>
            <a:endParaRPr lang="en-US" sz="1400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3651" y="1152730"/>
            <a:ext cx="859089" cy="334813"/>
          </a:xfrm>
          <a:prstGeom prst="rect">
            <a:avLst/>
          </a:prstGeom>
        </p:spPr>
      </p:pic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1713481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6351" y="931143"/>
            <a:ext cx="3048000" cy="867930"/>
          </a:xfrm>
        </p:spPr>
        <p:txBody>
          <a:bodyPr/>
          <a:lstStyle/>
          <a:p>
            <a:r>
              <a:rPr lang="en-US" dirty="0" smtClean="0"/>
              <a:t>Dosage Forms and Strengths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1285875" y="2055593"/>
            <a:ext cx="2540946" cy="2354491"/>
          </a:xfrm>
        </p:spPr>
        <p:txBody>
          <a:bodyPr/>
          <a:lstStyle/>
          <a:p>
            <a:r>
              <a:rPr lang="en-US" sz="1400" dirty="0" smtClean="0"/>
              <a:t>Lorem ipsum dolor sit </a:t>
            </a:r>
            <a:r>
              <a:rPr lang="en-US" sz="1400" dirty="0" err="1" smtClean="0"/>
              <a:t>amet</a:t>
            </a:r>
            <a:r>
              <a:rPr lang="en-US" sz="1400" dirty="0" smtClean="0"/>
              <a:t>, </a:t>
            </a:r>
            <a:r>
              <a:rPr lang="en-US" sz="1400" dirty="0" err="1" smtClean="0"/>
              <a:t>vel</a:t>
            </a:r>
            <a:r>
              <a:rPr lang="en-US" sz="1400" dirty="0" smtClean="0"/>
              <a:t> ex </a:t>
            </a:r>
            <a:r>
              <a:rPr lang="en-US" sz="1400" dirty="0" err="1" smtClean="0"/>
              <a:t>aperiam</a:t>
            </a:r>
            <a:r>
              <a:rPr lang="en-US" sz="1400" dirty="0" smtClean="0"/>
              <a:t> </a:t>
            </a:r>
            <a:r>
              <a:rPr lang="en-US" sz="1400" dirty="0" err="1" smtClean="0"/>
              <a:t>salutandi</a:t>
            </a:r>
            <a:r>
              <a:rPr lang="en-US" sz="1400" dirty="0" smtClean="0"/>
              <a:t> </a:t>
            </a:r>
            <a:r>
              <a:rPr lang="en-US" sz="1400" dirty="0" err="1" smtClean="0"/>
              <a:t>sententiae</a:t>
            </a:r>
            <a:r>
              <a:rPr lang="en-US" sz="1400" dirty="0" smtClean="0"/>
              <a:t>, </a:t>
            </a:r>
            <a:r>
              <a:rPr lang="en-US" sz="1400" dirty="0" err="1" smtClean="0"/>
              <a:t>velit</a:t>
            </a:r>
            <a:r>
              <a:rPr lang="en-US" sz="1400" dirty="0" smtClean="0"/>
              <a:t> </a:t>
            </a:r>
            <a:r>
              <a:rPr lang="en-US" sz="1400" dirty="0" err="1" smtClean="0"/>
              <a:t>laudem</a:t>
            </a:r>
            <a:r>
              <a:rPr lang="en-US" sz="1400" dirty="0" smtClean="0"/>
              <a:t> id </a:t>
            </a:r>
            <a:r>
              <a:rPr lang="en-US" sz="1400" dirty="0" err="1" smtClean="0"/>
              <a:t>eam</a:t>
            </a:r>
            <a:r>
              <a:rPr lang="en-US" sz="1400" dirty="0" smtClean="0"/>
              <a:t>, </a:t>
            </a:r>
            <a:r>
              <a:rPr lang="en-US" sz="1400" dirty="0" err="1" smtClean="0"/>
              <a:t>vivendo</a:t>
            </a:r>
            <a:r>
              <a:rPr lang="en-US" sz="1400" dirty="0" smtClean="0"/>
              <a:t> </a:t>
            </a:r>
            <a:r>
              <a:rPr lang="en-US" sz="1400" dirty="0" err="1" smtClean="0"/>
              <a:t>menandri</a:t>
            </a:r>
            <a:r>
              <a:rPr lang="en-US" sz="1400" dirty="0" smtClean="0"/>
              <a:t> </a:t>
            </a:r>
            <a:r>
              <a:rPr lang="en-US" sz="1400" dirty="0" err="1" smtClean="0"/>
              <a:t>accommodare</a:t>
            </a:r>
            <a:r>
              <a:rPr lang="en-US" sz="1400" dirty="0" smtClean="0"/>
              <a:t> an vis. </a:t>
            </a:r>
            <a:r>
              <a:rPr lang="en-US" sz="1400" dirty="0" err="1" smtClean="0"/>
              <a:t>Eam</a:t>
            </a:r>
            <a:r>
              <a:rPr lang="en-US" sz="1400" dirty="0" smtClean="0"/>
              <a:t> </a:t>
            </a:r>
            <a:r>
              <a:rPr lang="en-US" sz="1400" dirty="0" err="1" smtClean="0"/>
              <a:t>quem</a:t>
            </a:r>
            <a:r>
              <a:rPr lang="en-US" sz="1400" dirty="0" smtClean="0"/>
              <a:t> </a:t>
            </a:r>
            <a:r>
              <a:rPr lang="en-US" sz="1400" dirty="0" err="1" smtClean="0"/>
              <a:t>alii</a:t>
            </a:r>
            <a:r>
              <a:rPr lang="en-US" sz="1400" dirty="0" smtClean="0"/>
              <a:t> ne, at </a:t>
            </a:r>
            <a:r>
              <a:rPr lang="en-US" sz="1400" dirty="0" err="1" smtClean="0"/>
              <a:t>nam</a:t>
            </a:r>
            <a:r>
              <a:rPr lang="en-US" sz="1400" dirty="0" smtClean="0"/>
              <a:t> </a:t>
            </a:r>
            <a:r>
              <a:rPr lang="en-US" sz="1400" dirty="0" err="1" smtClean="0"/>
              <a:t>tritani</a:t>
            </a:r>
            <a:r>
              <a:rPr lang="en-US" sz="1400" dirty="0" smtClean="0"/>
              <a:t> </a:t>
            </a:r>
            <a:r>
              <a:rPr lang="en-US" sz="1400" dirty="0" err="1" smtClean="0"/>
              <a:t>explicari</a:t>
            </a:r>
            <a:r>
              <a:rPr lang="en-US" sz="1400" dirty="0" smtClean="0"/>
              <a:t>, ad </a:t>
            </a:r>
            <a:r>
              <a:rPr lang="en-US" sz="1400" dirty="0" err="1" smtClean="0"/>
              <a:t>simul</a:t>
            </a:r>
            <a:r>
              <a:rPr lang="en-US" sz="1400" dirty="0" smtClean="0"/>
              <a:t>.</a:t>
            </a:r>
            <a:endParaRPr lang="en-US" sz="140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4667250" y="2055593"/>
            <a:ext cx="2540946" cy="2354491"/>
          </a:xfrm>
        </p:spPr>
        <p:txBody>
          <a:bodyPr/>
          <a:lstStyle/>
          <a:p>
            <a:r>
              <a:rPr lang="en-US" sz="1400" dirty="0" smtClean="0"/>
              <a:t>Lorem ipsum dolor sit </a:t>
            </a:r>
            <a:r>
              <a:rPr lang="en-US" sz="1400" dirty="0" err="1" smtClean="0"/>
              <a:t>amet</a:t>
            </a:r>
            <a:r>
              <a:rPr lang="en-US" sz="1400" dirty="0" smtClean="0"/>
              <a:t>, </a:t>
            </a:r>
            <a:r>
              <a:rPr lang="en-US" sz="1400" dirty="0" err="1" smtClean="0"/>
              <a:t>vel</a:t>
            </a:r>
            <a:r>
              <a:rPr lang="en-US" sz="1400" dirty="0" smtClean="0"/>
              <a:t> ex </a:t>
            </a:r>
            <a:r>
              <a:rPr lang="en-US" sz="1400" dirty="0" err="1" smtClean="0"/>
              <a:t>aperiam</a:t>
            </a:r>
            <a:r>
              <a:rPr lang="en-US" sz="1400" dirty="0" smtClean="0"/>
              <a:t> </a:t>
            </a:r>
            <a:r>
              <a:rPr lang="en-US" sz="1400" dirty="0" err="1" smtClean="0"/>
              <a:t>salutandi</a:t>
            </a:r>
            <a:r>
              <a:rPr lang="en-US" sz="1400" dirty="0" smtClean="0"/>
              <a:t> </a:t>
            </a:r>
            <a:r>
              <a:rPr lang="en-US" sz="1400" dirty="0" err="1" smtClean="0"/>
              <a:t>sententiae</a:t>
            </a:r>
            <a:r>
              <a:rPr lang="en-US" sz="1400" dirty="0" smtClean="0"/>
              <a:t>, </a:t>
            </a:r>
            <a:r>
              <a:rPr lang="en-US" sz="1400" dirty="0" err="1" smtClean="0"/>
              <a:t>velit</a:t>
            </a:r>
            <a:r>
              <a:rPr lang="en-US" sz="1400" dirty="0" smtClean="0"/>
              <a:t> </a:t>
            </a:r>
            <a:r>
              <a:rPr lang="en-US" sz="1400" dirty="0" err="1" smtClean="0"/>
              <a:t>laudem</a:t>
            </a:r>
            <a:r>
              <a:rPr lang="en-US" sz="1400" dirty="0" smtClean="0"/>
              <a:t> id </a:t>
            </a:r>
            <a:r>
              <a:rPr lang="en-US" sz="1400" dirty="0" err="1" smtClean="0"/>
              <a:t>eam</a:t>
            </a:r>
            <a:r>
              <a:rPr lang="en-US" sz="1400" dirty="0" smtClean="0"/>
              <a:t>, </a:t>
            </a:r>
            <a:r>
              <a:rPr lang="en-US" sz="1400" dirty="0" err="1" smtClean="0"/>
              <a:t>vivendo</a:t>
            </a:r>
            <a:r>
              <a:rPr lang="en-US" sz="1400" dirty="0" smtClean="0"/>
              <a:t> </a:t>
            </a:r>
            <a:r>
              <a:rPr lang="en-US" sz="1400" dirty="0" err="1" smtClean="0"/>
              <a:t>menandri</a:t>
            </a:r>
            <a:r>
              <a:rPr lang="en-US" sz="1400" dirty="0" smtClean="0"/>
              <a:t> </a:t>
            </a:r>
            <a:r>
              <a:rPr lang="en-US" sz="1400" dirty="0" err="1" smtClean="0"/>
              <a:t>accommodare</a:t>
            </a:r>
            <a:r>
              <a:rPr lang="en-US" sz="1400" dirty="0" smtClean="0"/>
              <a:t> an vis. </a:t>
            </a:r>
            <a:r>
              <a:rPr lang="en-US" sz="1400" dirty="0" err="1" smtClean="0"/>
              <a:t>Eam</a:t>
            </a:r>
            <a:r>
              <a:rPr lang="en-US" sz="1400" dirty="0" smtClean="0"/>
              <a:t> </a:t>
            </a:r>
            <a:r>
              <a:rPr lang="en-US" sz="1400" dirty="0" err="1" smtClean="0"/>
              <a:t>quem</a:t>
            </a:r>
            <a:r>
              <a:rPr lang="en-US" sz="1400" dirty="0" smtClean="0"/>
              <a:t> </a:t>
            </a:r>
            <a:r>
              <a:rPr lang="en-US" sz="1400" dirty="0" err="1" smtClean="0"/>
              <a:t>alii</a:t>
            </a:r>
            <a:r>
              <a:rPr lang="en-US" sz="1400" dirty="0" smtClean="0"/>
              <a:t> ne, at </a:t>
            </a:r>
            <a:r>
              <a:rPr lang="en-US" sz="1400" dirty="0" err="1" smtClean="0"/>
              <a:t>nam</a:t>
            </a:r>
            <a:r>
              <a:rPr lang="en-US" sz="1400" dirty="0" smtClean="0"/>
              <a:t> </a:t>
            </a:r>
            <a:r>
              <a:rPr lang="en-US" sz="1400" dirty="0" err="1" smtClean="0"/>
              <a:t>tritani</a:t>
            </a:r>
            <a:r>
              <a:rPr lang="en-US" sz="1400" dirty="0" smtClean="0"/>
              <a:t> </a:t>
            </a:r>
            <a:r>
              <a:rPr lang="en-US" sz="1400" dirty="0" err="1" smtClean="0"/>
              <a:t>explicari</a:t>
            </a:r>
            <a:r>
              <a:rPr lang="en-US" sz="1400" dirty="0" smtClean="0"/>
              <a:t>, ad </a:t>
            </a:r>
            <a:r>
              <a:rPr lang="en-US" sz="1400" dirty="0" err="1" smtClean="0"/>
              <a:t>simul</a:t>
            </a:r>
            <a:r>
              <a:rPr lang="en-US" sz="1400" dirty="0" smtClean="0"/>
              <a:t>.</a:t>
            </a:r>
            <a:endParaRPr lang="en-US" sz="140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6"/>
          </p:nvPr>
        </p:nvSpPr>
        <p:spPr>
          <a:xfrm>
            <a:off x="8601075" y="4199690"/>
            <a:ext cx="2066925" cy="1061829"/>
          </a:xfrm>
        </p:spPr>
        <p:txBody>
          <a:bodyPr/>
          <a:lstStyle/>
          <a:p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vel</a:t>
            </a:r>
            <a:r>
              <a:rPr lang="en-US" dirty="0" smtClean="0"/>
              <a:t> ex </a:t>
            </a:r>
            <a:r>
              <a:rPr lang="en-US" dirty="0" err="1" smtClean="0"/>
              <a:t>aperiam</a:t>
            </a:r>
            <a:r>
              <a:rPr lang="en-US" dirty="0" smtClean="0"/>
              <a:t> </a:t>
            </a:r>
            <a:r>
              <a:rPr lang="en-US" dirty="0" err="1" smtClean="0"/>
              <a:t>salutandi</a:t>
            </a:r>
            <a:r>
              <a:rPr lang="en-US" dirty="0" smtClean="0"/>
              <a:t> </a:t>
            </a:r>
            <a:r>
              <a:rPr lang="en-US" dirty="0" err="1" smtClean="0"/>
              <a:t>sententiae</a:t>
            </a:r>
            <a:r>
              <a:rPr lang="en-US" dirty="0"/>
              <a:t>.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0631" y="429929"/>
            <a:ext cx="859089" cy="334813"/>
          </a:xfrm>
          <a:prstGeom prst="rect">
            <a:avLst/>
          </a:prstGeom>
        </p:spPr>
      </p:pic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22608590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Warnings and Precautions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1480959" y="1868985"/>
            <a:ext cx="2124075" cy="1061829"/>
          </a:xfrm>
        </p:spPr>
        <p:txBody>
          <a:bodyPr/>
          <a:lstStyle/>
          <a:p>
            <a:r>
              <a:rPr lang="en-US" sz="1400" dirty="0"/>
              <a:t>Lorem ipsum 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vel</a:t>
            </a:r>
            <a:r>
              <a:rPr lang="en-US" sz="1400" dirty="0"/>
              <a:t> ex </a:t>
            </a:r>
            <a:r>
              <a:rPr lang="en-US" sz="1400" dirty="0" err="1"/>
              <a:t>aperiam</a:t>
            </a:r>
            <a:r>
              <a:rPr lang="en-US" sz="1400" dirty="0"/>
              <a:t> </a:t>
            </a:r>
            <a:r>
              <a:rPr lang="en-US" sz="1400" dirty="0" err="1"/>
              <a:t>salutandi</a:t>
            </a:r>
            <a:r>
              <a:rPr lang="en-US" sz="1400" dirty="0"/>
              <a:t> </a:t>
            </a:r>
            <a:r>
              <a:rPr lang="en-US" sz="1400" dirty="0" err="1"/>
              <a:t>sententiae</a:t>
            </a:r>
            <a:r>
              <a:rPr lang="en-US" sz="1400" dirty="0"/>
              <a:t>, </a:t>
            </a:r>
            <a:r>
              <a:rPr lang="en-US" sz="1400" dirty="0" err="1" smtClean="0"/>
              <a:t>velit</a:t>
            </a:r>
            <a:endParaRPr lang="en-US" sz="14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5368237" y="1868984"/>
            <a:ext cx="2124075" cy="1061829"/>
          </a:xfrm>
        </p:spPr>
        <p:txBody>
          <a:bodyPr/>
          <a:lstStyle/>
          <a:p>
            <a:r>
              <a:rPr lang="en-US" sz="1400" dirty="0"/>
              <a:t>Lorem ipsum 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vel</a:t>
            </a:r>
            <a:r>
              <a:rPr lang="en-US" sz="1400" dirty="0"/>
              <a:t> ex </a:t>
            </a:r>
            <a:r>
              <a:rPr lang="en-US" sz="1400" dirty="0" err="1"/>
              <a:t>aperiam</a:t>
            </a:r>
            <a:r>
              <a:rPr lang="en-US" sz="1400" dirty="0"/>
              <a:t> </a:t>
            </a:r>
            <a:r>
              <a:rPr lang="en-US" sz="1400" dirty="0" err="1"/>
              <a:t>salutandi</a:t>
            </a:r>
            <a:r>
              <a:rPr lang="en-US" sz="1400" dirty="0"/>
              <a:t> </a:t>
            </a:r>
            <a:r>
              <a:rPr lang="en-US" sz="1400" dirty="0" err="1"/>
              <a:t>sententiae</a:t>
            </a:r>
            <a:r>
              <a:rPr lang="en-US" sz="1400" dirty="0"/>
              <a:t>, </a:t>
            </a:r>
            <a:r>
              <a:rPr lang="en-US" sz="1400" dirty="0" err="1" smtClean="0"/>
              <a:t>velit</a:t>
            </a:r>
            <a:endParaRPr lang="en-US" sz="140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5368237" y="4202609"/>
            <a:ext cx="2124075" cy="1061829"/>
          </a:xfrm>
        </p:spPr>
        <p:txBody>
          <a:bodyPr/>
          <a:lstStyle/>
          <a:p>
            <a:r>
              <a:rPr lang="en-US" sz="1400" dirty="0"/>
              <a:t>Lorem ipsum 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vel</a:t>
            </a:r>
            <a:r>
              <a:rPr lang="en-US" sz="1400" dirty="0"/>
              <a:t> ex </a:t>
            </a:r>
            <a:r>
              <a:rPr lang="en-US" sz="1400" dirty="0" err="1"/>
              <a:t>aperiam</a:t>
            </a:r>
            <a:r>
              <a:rPr lang="en-US" sz="1400" dirty="0"/>
              <a:t> </a:t>
            </a:r>
            <a:r>
              <a:rPr lang="en-US" sz="1400" dirty="0" err="1"/>
              <a:t>salutandi</a:t>
            </a:r>
            <a:r>
              <a:rPr lang="en-US" sz="1400" dirty="0"/>
              <a:t> </a:t>
            </a:r>
            <a:r>
              <a:rPr lang="en-US" sz="1400" dirty="0" err="1"/>
              <a:t>sententiae</a:t>
            </a:r>
            <a:r>
              <a:rPr lang="en-US" sz="1400" dirty="0"/>
              <a:t>, </a:t>
            </a:r>
            <a:r>
              <a:rPr lang="en-US" sz="1400" dirty="0" err="1" smtClean="0"/>
              <a:t>velit</a:t>
            </a:r>
            <a:endParaRPr lang="en-US" sz="140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7"/>
          </p:nvPr>
        </p:nvSpPr>
        <p:spPr>
          <a:xfrm>
            <a:off x="9267238" y="4202609"/>
            <a:ext cx="2124075" cy="1061829"/>
          </a:xfrm>
        </p:spPr>
        <p:txBody>
          <a:bodyPr/>
          <a:lstStyle/>
          <a:p>
            <a:r>
              <a:rPr lang="en-US" sz="1400" dirty="0"/>
              <a:t>Lorem ipsum 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vel</a:t>
            </a:r>
            <a:r>
              <a:rPr lang="en-US" sz="1400" dirty="0"/>
              <a:t> ex </a:t>
            </a:r>
            <a:r>
              <a:rPr lang="en-US" sz="1400" dirty="0" err="1"/>
              <a:t>aperiam</a:t>
            </a:r>
            <a:r>
              <a:rPr lang="en-US" sz="1400" dirty="0"/>
              <a:t> </a:t>
            </a:r>
            <a:r>
              <a:rPr lang="en-US" sz="1400" dirty="0" err="1"/>
              <a:t>salutandi</a:t>
            </a:r>
            <a:r>
              <a:rPr lang="en-US" sz="1400" dirty="0"/>
              <a:t> </a:t>
            </a:r>
            <a:r>
              <a:rPr lang="en-US" sz="1400" dirty="0" err="1"/>
              <a:t>sententiae</a:t>
            </a:r>
            <a:r>
              <a:rPr lang="en-US" sz="1400" dirty="0"/>
              <a:t>, </a:t>
            </a:r>
            <a:r>
              <a:rPr lang="en-US" sz="1400" dirty="0" err="1" smtClean="0"/>
              <a:t>velit</a:t>
            </a:r>
            <a:endParaRPr lang="en-US" sz="14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2971" y="4179105"/>
            <a:ext cx="671162" cy="64008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408" y="1847926"/>
            <a:ext cx="671162" cy="64008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5693" y="1848102"/>
            <a:ext cx="671162" cy="64008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0931" y="4179105"/>
            <a:ext cx="671162" cy="64008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035" y="3903410"/>
            <a:ext cx="859089" cy="334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337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132323"/>
            <a:ext cx="3105150" cy="553998"/>
          </a:xfrm>
        </p:spPr>
        <p:txBody>
          <a:bodyPr/>
          <a:lstStyle/>
          <a:p>
            <a:r>
              <a:rPr lang="en-US" dirty="0" smtClean="0"/>
              <a:t>Adverse Reactions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831058" y="1975688"/>
            <a:ext cx="5267324" cy="1061829"/>
          </a:xfrm>
        </p:spPr>
        <p:txBody>
          <a:bodyPr/>
          <a:lstStyle/>
          <a:p>
            <a:r>
              <a:rPr lang="en-US" sz="1400" dirty="0" smtClean="0"/>
              <a:t>Lorem ipsum dolor sit </a:t>
            </a:r>
            <a:r>
              <a:rPr lang="en-US" sz="1400" dirty="0" err="1" smtClean="0"/>
              <a:t>amet</a:t>
            </a:r>
            <a:r>
              <a:rPr lang="en-US" sz="1400" dirty="0" smtClean="0"/>
              <a:t>, </a:t>
            </a:r>
            <a:r>
              <a:rPr lang="en-US" sz="1400" dirty="0" err="1" smtClean="0"/>
              <a:t>consectetur</a:t>
            </a:r>
            <a:r>
              <a:rPr lang="en-US" sz="1400" dirty="0" smtClean="0"/>
              <a:t> </a:t>
            </a:r>
            <a:r>
              <a:rPr lang="en-US" sz="1400" dirty="0" err="1" smtClean="0"/>
              <a:t>adipiscing</a:t>
            </a:r>
            <a:r>
              <a:rPr lang="en-US" sz="1400" dirty="0" smtClean="0"/>
              <a:t> </a:t>
            </a:r>
            <a:r>
              <a:rPr lang="en-US" sz="1400" dirty="0" err="1" smtClean="0"/>
              <a:t>elit</a:t>
            </a:r>
            <a:r>
              <a:rPr lang="en-US" sz="1400" dirty="0" smtClean="0"/>
              <a:t>, </a:t>
            </a:r>
            <a:r>
              <a:rPr lang="en-US" sz="1400" dirty="0" err="1" smtClean="0"/>
              <a:t>sed</a:t>
            </a:r>
            <a:r>
              <a:rPr lang="en-US" sz="1400" dirty="0" smtClean="0"/>
              <a:t> do </a:t>
            </a:r>
            <a:r>
              <a:rPr lang="en-US" sz="1400" dirty="0" err="1" smtClean="0"/>
              <a:t>eiusmod</a:t>
            </a:r>
            <a:r>
              <a:rPr lang="en-US" sz="1400" dirty="0" smtClean="0"/>
              <a:t> </a:t>
            </a:r>
            <a:r>
              <a:rPr lang="en-US" sz="1400" dirty="0" err="1" smtClean="0"/>
              <a:t>tempor</a:t>
            </a:r>
            <a:r>
              <a:rPr lang="en-US" sz="1400" dirty="0" smtClean="0"/>
              <a:t> </a:t>
            </a:r>
            <a:r>
              <a:rPr lang="en-US" sz="1400" dirty="0" err="1" smtClean="0"/>
              <a:t>incididunt</a:t>
            </a:r>
            <a:r>
              <a:rPr lang="en-US" sz="1400" dirty="0" smtClean="0"/>
              <a:t> </a:t>
            </a:r>
            <a:r>
              <a:rPr lang="en-US" sz="1400" dirty="0" err="1" smtClean="0"/>
              <a:t>ut</a:t>
            </a:r>
            <a:r>
              <a:rPr lang="en-US" sz="1400" dirty="0" smtClean="0"/>
              <a:t> </a:t>
            </a:r>
            <a:r>
              <a:rPr lang="en-US" sz="1400" dirty="0" err="1" smtClean="0"/>
              <a:t>labore</a:t>
            </a:r>
            <a:r>
              <a:rPr lang="en-US" sz="1400" dirty="0" smtClean="0"/>
              <a:t> et </a:t>
            </a:r>
            <a:r>
              <a:rPr lang="en-US" sz="1400" dirty="0" err="1" smtClean="0"/>
              <a:t>dolore</a:t>
            </a:r>
            <a:r>
              <a:rPr lang="en-US" sz="1400" dirty="0" smtClean="0"/>
              <a:t> magna </a:t>
            </a:r>
            <a:r>
              <a:rPr lang="en-US" sz="1400" dirty="0" err="1" smtClean="0"/>
              <a:t>aliqua</a:t>
            </a:r>
            <a:r>
              <a:rPr lang="en-US" sz="1400" dirty="0" smtClean="0"/>
              <a:t>. </a:t>
            </a:r>
            <a:r>
              <a:rPr lang="en-US" sz="1400" dirty="0" err="1" smtClean="0"/>
              <a:t>Turpis</a:t>
            </a:r>
            <a:r>
              <a:rPr lang="en-US" sz="1400" dirty="0" smtClean="0"/>
              <a:t> </a:t>
            </a:r>
            <a:r>
              <a:rPr lang="en-US" sz="1400" dirty="0" err="1" smtClean="0"/>
              <a:t>egestas</a:t>
            </a:r>
            <a:r>
              <a:rPr lang="en-US" sz="1400" dirty="0" smtClean="0"/>
              <a:t> </a:t>
            </a:r>
            <a:r>
              <a:rPr lang="en-US" sz="1400" dirty="0" err="1" smtClean="0"/>
              <a:t>pretium</a:t>
            </a:r>
            <a:r>
              <a:rPr lang="en-US" sz="1400" dirty="0" smtClean="0"/>
              <a:t> </a:t>
            </a:r>
            <a:r>
              <a:rPr lang="en-US" sz="1400" dirty="0" err="1" smtClean="0"/>
              <a:t>aenean</a:t>
            </a:r>
            <a:r>
              <a:rPr lang="en-US" sz="1400" dirty="0" smtClean="0"/>
              <a:t> pharetra magna ac. Semper </a:t>
            </a:r>
            <a:r>
              <a:rPr lang="en-US" sz="1400" dirty="0" err="1" smtClean="0"/>
              <a:t>eget</a:t>
            </a:r>
            <a:endParaRPr lang="en-US" sz="1400" dirty="0"/>
          </a:p>
        </p:txBody>
      </p:sp>
      <p:sp>
        <p:nvSpPr>
          <p:cNvPr id="24" name="Text Placeholder 23"/>
          <p:cNvSpPr>
            <a:spLocks noGrp="1"/>
          </p:cNvSpPr>
          <p:nvPr>
            <p:ph type="body" sz="quarter" idx="23"/>
          </p:nvPr>
        </p:nvSpPr>
        <p:spPr>
          <a:xfrm>
            <a:off x="833439" y="3368749"/>
            <a:ext cx="733424" cy="415498"/>
          </a:xfrm>
        </p:spPr>
        <p:txBody>
          <a:bodyPr/>
          <a:lstStyle/>
          <a:p>
            <a:r>
              <a:rPr lang="en-US" sz="1400" dirty="0" smtClean="0">
                <a:latin typeface="Roboto Medium" panose="02000000000000000000" pitchFamily="2" charset="0"/>
                <a:ea typeface="Roboto Medium" panose="02000000000000000000" pitchFamily="2" charset="0"/>
              </a:rPr>
              <a:t>Subtitle</a:t>
            </a:r>
            <a:endParaRPr lang="en-US" sz="1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24"/>
          </p:nvPr>
        </p:nvSpPr>
        <p:spPr>
          <a:xfrm>
            <a:off x="5372101" y="3368749"/>
            <a:ext cx="733424" cy="415498"/>
          </a:xfrm>
        </p:spPr>
        <p:txBody>
          <a:bodyPr/>
          <a:lstStyle/>
          <a:p>
            <a:r>
              <a:rPr lang="en-US" sz="1400" dirty="0" smtClean="0">
                <a:latin typeface="Roboto Medium" panose="02000000000000000000" pitchFamily="2" charset="0"/>
                <a:ea typeface="Roboto Medium" panose="02000000000000000000" pitchFamily="2" charset="0"/>
              </a:rPr>
              <a:t>90%</a:t>
            </a:r>
            <a:endParaRPr lang="en-US" sz="1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25"/>
          </p:nvPr>
        </p:nvSpPr>
        <p:spPr>
          <a:xfrm>
            <a:off x="833439" y="4491153"/>
            <a:ext cx="733424" cy="415498"/>
          </a:xfrm>
        </p:spPr>
        <p:txBody>
          <a:bodyPr/>
          <a:lstStyle/>
          <a:p>
            <a:r>
              <a:rPr lang="en-US" sz="1400" dirty="0" smtClean="0">
                <a:latin typeface="Roboto Medium" panose="02000000000000000000" pitchFamily="2" charset="0"/>
                <a:ea typeface="Roboto Medium" panose="02000000000000000000" pitchFamily="2" charset="0"/>
              </a:rPr>
              <a:t>Subtitle</a:t>
            </a:r>
            <a:endParaRPr lang="en-US" sz="1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27" name="Text Placeholder 26"/>
          <p:cNvSpPr>
            <a:spLocks noGrp="1"/>
          </p:cNvSpPr>
          <p:nvPr>
            <p:ph type="body" sz="quarter" idx="26"/>
          </p:nvPr>
        </p:nvSpPr>
        <p:spPr>
          <a:xfrm>
            <a:off x="5372101" y="4491152"/>
            <a:ext cx="733424" cy="415498"/>
          </a:xfrm>
        </p:spPr>
        <p:txBody>
          <a:bodyPr/>
          <a:lstStyle/>
          <a:p>
            <a:r>
              <a:rPr lang="en-US" sz="1400" dirty="0" smtClean="0">
                <a:latin typeface="Roboto Medium" panose="02000000000000000000" pitchFamily="2" charset="0"/>
                <a:ea typeface="Roboto Medium" panose="02000000000000000000" pitchFamily="2" charset="0"/>
              </a:rPr>
              <a:t>70%</a:t>
            </a:r>
            <a:endParaRPr lang="en-US" sz="1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cxnSp>
        <p:nvCxnSpPr>
          <p:cNvPr id="19" name="Straight Connector 18"/>
          <p:cNvCxnSpPr/>
          <p:nvPr/>
        </p:nvCxnSpPr>
        <p:spPr>
          <a:xfrm>
            <a:off x="838200" y="3898801"/>
            <a:ext cx="5267325" cy="0"/>
          </a:xfrm>
          <a:prstGeom prst="line">
            <a:avLst/>
          </a:prstGeom>
          <a:ln w="38100">
            <a:solidFill>
              <a:srgbClr val="F0F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838200" y="4998939"/>
            <a:ext cx="5267325" cy="0"/>
          </a:xfrm>
          <a:prstGeom prst="line">
            <a:avLst/>
          </a:prstGeom>
          <a:ln w="38100">
            <a:solidFill>
              <a:srgbClr val="F0F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838200" y="6099076"/>
            <a:ext cx="5267325" cy="0"/>
          </a:xfrm>
          <a:prstGeom prst="line">
            <a:avLst/>
          </a:prstGeom>
          <a:ln w="38100">
            <a:solidFill>
              <a:srgbClr val="F0F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 Placeholder 27"/>
          <p:cNvSpPr>
            <a:spLocks noGrp="1"/>
          </p:cNvSpPr>
          <p:nvPr>
            <p:ph type="body" sz="quarter" idx="27"/>
          </p:nvPr>
        </p:nvSpPr>
        <p:spPr>
          <a:xfrm>
            <a:off x="833439" y="5591289"/>
            <a:ext cx="733424" cy="415498"/>
          </a:xfrm>
        </p:spPr>
        <p:txBody>
          <a:bodyPr/>
          <a:lstStyle/>
          <a:p>
            <a:r>
              <a:rPr lang="en-US" sz="1400" dirty="0" smtClean="0">
                <a:latin typeface="Roboto Medium" panose="02000000000000000000" pitchFamily="2" charset="0"/>
                <a:ea typeface="Roboto Medium" panose="02000000000000000000" pitchFamily="2" charset="0"/>
              </a:rPr>
              <a:t>Subtitle</a:t>
            </a:r>
            <a:endParaRPr lang="en-US" sz="1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29" name="Text Placeholder 28"/>
          <p:cNvSpPr>
            <a:spLocks noGrp="1"/>
          </p:cNvSpPr>
          <p:nvPr>
            <p:ph type="body" sz="quarter" idx="28"/>
          </p:nvPr>
        </p:nvSpPr>
        <p:spPr>
          <a:xfrm>
            <a:off x="5372101" y="5591288"/>
            <a:ext cx="733424" cy="415498"/>
          </a:xfrm>
        </p:spPr>
        <p:txBody>
          <a:bodyPr/>
          <a:lstStyle/>
          <a:p>
            <a:r>
              <a:rPr lang="en-US" sz="1400" dirty="0" smtClean="0">
                <a:latin typeface="Roboto Medium" panose="02000000000000000000" pitchFamily="2" charset="0"/>
                <a:ea typeface="Roboto Medium" panose="02000000000000000000" pitchFamily="2" charset="0"/>
              </a:rPr>
              <a:t>40%</a:t>
            </a:r>
            <a:endParaRPr lang="en-US" sz="1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838200" y="3857626"/>
            <a:ext cx="4743450" cy="76199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F18650">
                  <a:alpha val="82000"/>
                </a:srgbClr>
              </a:gs>
              <a:gs pos="100000">
                <a:srgbClr val="DB36AD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838200" y="4964340"/>
            <a:ext cx="3543300" cy="76199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F18650">
                  <a:alpha val="82000"/>
                </a:srgbClr>
              </a:gs>
              <a:gs pos="100000">
                <a:srgbClr val="DB36AD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/>
          <p:cNvSpPr/>
          <p:nvPr/>
        </p:nvSpPr>
        <p:spPr>
          <a:xfrm>
            <a:off x="838200" y="6058452"/>
            <a:ext cx="2381250" cy="6989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F18650">
                  <a:alpha val="82000"/>
                </a:srgbClr>
              </a:gs>
              <a:gs pos="100000">
                <a:srgbClr val="DB36AD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035" y="668868"/>
            <a:ext cx="859089" cy="334813"/>
          </a:xfrm>
          <a:prstGeom prst="rect">
            <a:avLst/>
          </a:prstGeom>
        </p:spPr>
      </p:pic>
      <p:sp>
        <p:nvSpPr>
          <p:cNvPr id="4" name="Picture Placeholder 3"/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5" name="Picture Placeholder 4"/>
          <p:cNvSpPr>
            <a:spLocks noGrp="1"/>
          </p:cNvSpPr>
          <p:nvPr>
            <p:ph type="pic" sz="quarter" idx="21"/>
          </p:nvPr>
        </p:nvSpPr>
        <p:spPr/>
      </p:sp>
      <p:sp>
        <p:nvSpPr>
          <p:cNvPr id="6" name="Picture Placeholder 5"/>
          <p:cNvSpPr>
            <a:spLocks noGrp="1"/>
          </p:cNvSpPr>
          <p:nvPr>
            <p:ph type="pic" sz="quarter" idx="22"/>
          </p:nvPr>
        </p:nvSpPr>
        <p:spPr/>
      </p:sp>
    </p:spTree>
    <p:extLst>
      <p:ext uri="{BB962C8B-B14F-4D97-AF65-F5344CB8AC3E}">
        <p14:creationId xmlns:p14="http://schemas.microsoft.com/office/powerpoint/2010/main" val="662370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21"/>
          </p:nvPr>
        </p:nvSpPr>
        <p:spPr>
          <a:xfrm>
            <a:off x="1496442" y="5453597"/>
            <a:ext cx="3113659" cy="738664"/>
          </a:xfrm>
        </p:spPr>
        <p:txBody>
          <a:bodyPr/>
          <a:lstStyle/>
          <a:p>
            <a:r>
              <a:rPr lang="en-US" sz="1400" dirty="0"/>
              <a:t>Lorem ipsum 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vel</a:t>
            </a:r>
            <a:r>
              <a:rPr lang="en-US" sz="1400" dirty="0"/>
              <a:t> ex </a:t>
            </a:r>
            <a:r>
              <a:rPr lang="en-US" sz="1400" dirty="0" err="1"/>
              <a:t>aperiam</a:t>
            </a:r>
            <a:r>
              <a:rPr lang="en-US" sz="1400" dirty="0"/>
              <a:t> </a:t>
            </a:r>
            <a:r>
              <a:rPr lang="en-US" sz="1400" dirty="0" err="1"/>
              <a:t>salutandi</a:t>
            </a:r>
            <a:r>
              <a:rPr lang="en-US" sz="1400" dirty="0"/>
              <a:t> </a:t>
            </a:r>
            <a:r>
              <a:rPr lang="en-US" sz="1400" dirty="0" err="1" smtClean="0"/>
              <a:t>sententiae</a:t>
            </a:r>
            <a:r>
              <a:rPr lang="en-US" sz="1400" dirty="0" smtClean="0"/>
              <a:t>.</a:t>
            </a:r>
            <a:endParaRPr lang="en-US" sz="14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Company Profile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02" t="18344" r="13702" b="18344"/>
          <a:stretch/>
        </p:blipFill>
        <p:spPr>
          <a:xfrm>
            <a:off x="1320311" y="495300"/>
            <a:ext cx="2213464" cy="184099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6442" y="4037629"/>
            <a:ext cx="930601" cy="362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8969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5588206" y="5248066"/>
            <a:ext cx="5311292" cy="1061829"/>
          </a:xfrm>
        </p:spPr>
        <p:txBody>
          <a:bodyPr/>
          <a:lstStyle/>
          <a:p>
            <a:r>
              <a:rPr lang="en-US" sz="1400" dirty="0"/>
              <a:t>Lorem ipsum 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consectetur</a:t>
            </a:r>
            <a:r>
              <a:rPr lang="en-US" sz="1400" dirty="0"/>
              <a:t> </a:t>
            </a:r>
            <a:r>
              <a:rPr lang="en-US" sz="1400" dirty="0" err="1"/>
              <a:t>adipiscing</a:t>
            </a:r>
            <a:r>
              <a:rPr lang="en-US" sz="1400" dirty="0"/>
              <a:t> </a:t>
            </a:r>
            <a:r>
              <a:rPr lang="en-US" sz="1400" dirty="0" err="1"/>
              <a:t>elit</a:t>
            </a:r>
            <a:r>
              <a:rPr lang="en-US" sz="1400" dirty="0"/>
              <a:t>, </a:t>
            </a:r>
            <a:r>
              <a:rPr lang="en-US" sz="1400" dirty="0" err="1"/>
              <a:t>sed</a:t>
            </a:r>
            <a:r>
              <a:rPr lang="en-US" sz="1400" dirty="0"/>
              <a:t> do </a:t>
            </a:r>
            <a:r>
              <a:rPr lang="en-US" sz="1400" dirty="0" err="1"/>
              <a:t>eiusmod</a:t>
            </a:r>
            <a:r>
              <a:rPr lang="en-US" sz="1400" dirty="0"/>
              <a:t> </a:t>
            </a:r>
            <a:r>
              <a:rPr lang="en-US" sz="1400" dirty="0" err="1"/>
              <a:t>tempor</a:t>
            </a:r>
            <a:r>
              <a:rPr lang="en-US" sz="1400" dirty="0"/>
              <a:t> </a:t>
            </a:r>
            <a:r>
              <a:rPr lang="en-US" sz="1400" dirty="0" err="1"/>
              <a:t>incididunt</a:t>
            </a:r>
            <a:r>
              <a:rPr lang="en-US" sz="1400" dirty="0"/>
              <a:t> </a:t>
            </a:r>
            <a:r>
              <a:rPr lang="en-US" sz="1400" dirty="0" err="1"/>
              <a:t>ut</a:t>
            </a:r>
            <a:r>
              <a:rPr lang="en-US" sz="1400" dirty="0"/>
              <a:t> </a:t>
            </a:r>
            <a:r>
              <a:rPr lang="en-US" sz="1400" dirty="0" err="1"/>
              <a:t>labore</a:t>
            </a:r>
            <a:r>
              <a:rPr lang="en-US" sz="1400" dirty="0"/>
              <a:t> et </a:t>
            </a:r>
            <a:r>
              <a:rPr lang="en-US" sz="1400" dirty="0" err="1"/>
              <a:t>dolore</a:t>
            </a:r>
            <a:r>
              <a:rPr lang="en-US" sz="1400" dirty="0"/>
              <a:t> magna </a:t>
            </a:r>
            <a:r>
              <a:rPr lang="en-US" sz="1400" dirty="0" err="1"/>
              <a:t>aliqua</a:t>
            </a:r>
            <a:r>
              <a:rPr lang="en-US" sz="1400" dirty="0"/>
              <a:t>. </a:t>
            </a:r>
            <a:r>
              <a:rPr lang="en-US" sz="1400" dirty="0" err="1" smtClean="0"/>
              <a:t>Turpis</a:t>
            </a:r>
            <a:r>
              <a:rPr lang="en-US" sz="1400" dirty="0" smtClean="0"/>
              <a:t> </a:t>
            </a:r>
            <a:r>
              <a:rPr lang="en-US" sz="1400" dirty="0" err="1" smtClean="0"/>
              <a:t>egestas</a:t>
            </a:r>
            <a:r>
              <a:rPr lang="en-US" sz="1400" dirty="0" smtClean="0"/>
              <a:t> </a:t>
            </a:r>
            <a:r>
              <a:rPr lang="en-US" sz="1400" dirty="0" err="1" smtClean="0"/>
              <a:t>pretium</a:t>
            </a:r>
            <a:r>
              <a:rPr lang="en-US" sz="1400" dirty="0" smtClean="0"/>
              <a:t> </a:t>
            </a:r>
            <a:r>
              <a:rPr lang="en-US" sz="1400" dirty="0" err="1" smtClean="0"/>
              <a:t>aenean</a:t>
            </a:r>
            <a:r>
              <a:rPr lang="en-US" sz="1400" dirty="0" smtClean="0"/>
              <a:t> pharetra magna ac. Semper </a:t>
            </a:r>
            <a:r>
              <a:rPr lang="en-US" sz="1400" dirty="0" err="1" smtClean="0"/>
              <a:t>eget</a:t>
            </a:r>
            <a:r>
              <a:rPr lang="en-US" sz="1400" dirty="0" smtClean="0"/>
              <a:t> </a:t>
            </a:r>
            <a:r>
              <a:rPr lang="en-US" sz="1400" dirty="0" err="1" smtClean="0"/>
              <a:t>duis</a:t>
            </a:r>
            <a:r>
              <a:rPr lang="en-US" sz="1400" dirty="0" smtClean="0"/>
              <a:t> at.</a:t>
            </a:r>
            <a:endParaRPr lang="en-US" sz="14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573915" y="4422549"/>
            <a:ext cx="2906462" cy="528350"/>
          </a:xfrm>
        </p:spPr>
        <p:txBody>
          <a:bodyPr/>
          <a:lstStyle/>
          <a:p>
            <a:r>
              <a:rPr lang="en-US" dirty="0"/>
              <a:t>Drug Interactions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9"/>
          </p:nvPr>
        </p:nvSpPr>
        <p:spPr>
          <a:xfrm>
            <a:off x="1328739" y="781088"/>
            <a:ext cx="3346450" cy="738664"/>
          </a:xfrm>
        </p:spPr>
        <p:txBody>
          <a:bodyPr/>
          <a:lstStyle/>
          <a:p>
            <a:r>
              <a:rPr lang="en-US" sz="1400" dirty="0"/>
              <a:t>Lorem ipsum 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consectetur</a:t>
            </a:r>
            <a:r>
              <a:rPr lang="en-US" sz="1400" dirty="0"/>
              <a:t> </a:t>
            </a:r>
            <a:r>
              <a:rPr lang="en-US" sz="1400" dirty="0" err="1"/>
              <a:t>adipiscing</a:t>
            </a:r>
            <a:r>
              <a:rPr lang="en-US" sz="1400" dirty="0"/>
              <a:t> </a:t>
            </a:r>
            <a:r>
              <a:rPr lang="en-US" sz="1400" dirty="0" err="1"/>
              <a:t>elit</a:t>
            </a:r>
            <a:r>
              <a:rPr lang="en-US" sz="1400" dirty="0"/>
              <a:t>, </a:t>
            </a:r>
            <a:r>
              <a:rPr lang="en-US" sz="1400" dirty="0" err="1"/>
              <a:t>sed</a:t>
            </a:r>
            <a:r>
              <a:rPr lang="en-US" sz="1400" dirty="0"/>
              <a:t> do </a:t>
            </a:r>
            <a:r>
              <a:rPr lang="en-US" sz="1400" dirty="0" err="1"/>
              <a:t>eiusmod</a:t>
            </a:r>
            <a:r>
              <a:rPr lang="en-US" sz="1400" dirty="0"/>
              <a:t> </a:t>
            </a:r>
            <a:r>
              <a:rPr lang="en-US" sz="1400" dirty="0" err="1" smtClean="0"/>
              <a:t>tempor</a:t>
            </a:r>
            <a:r>
              <a:rPr lang="en-US" sz="1400" dirty="0" smtClean="0"/>
              <a:t>.</a:t>
            </a:r>
            <a:endParaRPr lang="en-US" sz="14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8346" y="4074912"/>
            <a:ext cx="859089" cy="334813"/>
          </a:xfrm>
          <a:prstGeom prst="rect">
            <a:avLst/>
          </a:prstGeom>
        </p:spPr>
      </p:pic>
      <p:sp>
        <p:nvSpPr>
          <p:cNvPr id="3" name="Picture Placeholder 2"/>
          <p:cNvSpPr>
            <a:spLocks noGrp="1"/>
          </p:cNvSpPr>
          <p:nvPr>
            <p:ph type="pic" sz="quarter" idx="17"/>
          </p:nvPr>
        </p:nvSpPr>
        <p:spPr/>
      </p:sp>
      <p:sp>
        <p:nvSpPr>
          <p:cNvPr id="5" name="Picture Placeholder 4"/>
          <p:cNvSpPr>
            <a:spLocks noGrp="1"/>
          </p:cNvSpPr>
          <p:nvPr>
            <p:ph type="pic" sz="quarter" idx="18"/>
          </p:nvPr>
        </p:nvSpPr>
        <p:spPr/>
      </p:sp>
    </p:spTree>
    <p:extLst>
      <p:ext uri="{BB962C8B-B14F-4D97-AF65-F5344CB8AC3E}">
        <p14:creationId xmlns:p14="http://schemas.microsoft.com/office/powerpoint/2010/main" val="4016143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5158" y="970419"/>
            <a:ext cx="2562225" cy="1015663"/>
          </a:xfrm>
        </p:spPr>
        <p:txBody>
          <a:bodyPr/>
          <a:lstStyle/>
          <a:p>
            <a:r>
              <a:rPr lang="en-US" dirty="0" smtClean="0"/>
              <a:t>Use in Specific Populations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931825" y="2083949"/>
            <a:ext cx="2562225" cy="1708160"/>
          </a:xfrm>
        </p:spPr>
        <p:txBody>
          <a:bodyPr/>
          <a:lstStyle/>
          <a:p>
            <a:r>
              <a:rPr lang="en-US" sz="1400" dirty="0" smtClean="0"/>
              <a:t>Lorem ipsum dolor sit </a:t>
            </a:r>
            <a:r>
              <a:rPr lang="en-US" sz="1400" dirty="0" err="1" smtClean="0"/>
              <a:t>amet</a:t>
            </a:r>
            <a:r>
              <a:rPr lang="en-US" sz="1400" dirty="0" smtClean="0"/>
              <a:t>, </a:t>
            </a:r>
            <a:r>
              <a:rPr lang="en-US" sz="1400" dirty="0" err="1" smtClean="0"/>
              <a:t>consectetur</a:t>
            </a:r>
            <a:r>
              <a:rPr lang="en-US" sz="1400" dirty="0" smtClean="0"/>
              <a:t> </a:t>
            </a:r>
            <a:r>
              <a:rPr lang="en-US" sz="1400" dirty="0" err="1" smtClean="0"/>
              <a:t>adipiscing</a:t>
            </a:r>
            <a:r>
              <a:rPr lang="en-US" sz="1400" dirty="0" smtClean="0"/>
              <a:t> </a:t>
            </a:r>
            <a:r>
              <a:rPr lang="en-US" sz="1400" dirty="0" err="1" smtClean="0"/>
              <a:t>elit</a:t>
            </a:r>
            <a:r>
              <a:rPr lang="en-US" sz="1400" dirty="0" smtClean="0"/>
              <a:t>, </a:t>
            </a:r>
            <a:r>
              <a:rPr lang="en-US" sz="1400" dirty="0" err="1" smtClean="0"/>
              <a:t>sed</a:t>
            </a:r>
            <a:r>
              <a:rPr lang="en-US" sz="1400" dirty="0" smtClean="0"/>
              <a:t> do </a:t>
            </a:r>
            <a:r>
              <a:rPr lang="en-US" sz="1400" dirty="0" err="1" smtClean="0"/>
              <a:t>eiusmod</a:t>
            </a:r>
            <a:r>
              <a:rPr lang="en-US" sz="1400" dirty="0" smtClean="0"/>
              <a:t> </a:t>
            </a:r>
            <a:r>
              <a:rPr lang="en-US" sz="1400" dirty="0" err="1" smtClean="0"/>
              <a:t>tempor</a:t>
            </a:r>
            <a:r>
              <a:rPr lang="en-US" sz="1400" dirty="0" smtClean="0"/>
              <a:t> </a:t>
            </a:r>
            <a:r>
              <a:rPr lang="en-US" sz="1400" dirty="0" err="1" smtClean="0"/>
              <a:t>incididunt</a:t>
            </a:r>
            <a:r>
              <a:rPr lang="en-US" sz="1400" dirty="0" smtClean="0"/>
              <a:t> </a:t>
            </a:r>
            <a:r>
              <a:rPr lang="en-US" sz="1400" dirty="0" err="1" smtClean="0"/>
              <a:t>ut</a:t>
            </a:r>
            <a:r>
              <a:rPr lang="en-US" sz="1400" dirty="0" smtClean="0"/>
              <a:t> </a:t>
            </a:r>
            <a:r>
              <a:rPr lang="en-US" sz="1400" dirty="0" err="1" smtClean="0"/>
              <a:t>labore</a:t>
            </a:r>
            <a:r>
              <a:rPr lang="en-US" sz="1400" dirty="0" smtClean="0"/>
              <a:t> et </a:t>
            </a:r>
            <a:r>
              <a:rPr lang="en-US" sz="1400" dirty="0" err="1" smtClean="0"/>
              <a:t>dolore</a:t>
            </a:r>
            <a:r>
              <a:rPr lang="en-US" sz="1400" dirty="0" smtClean="0"/>
              <a:t> magna </a:t>
            </a:r>
            <a:r>
              <a:rPr lang="en-US" sz="1400" dirty="0" err="1" smtClean="0"/>
              <a:t>aliqua</a:t>
            </a:r>
            <a:r>
              <a:rPr lang="en-US" sz="1400" dirty="0" smtClean="0"/>
              <a:t>. </a:t>
            </a:r>
            <a:r>
              <a:rPr lang="en-US" sz="1400" dirty="0" err="1" smtClean="0"/>
              <a:t>Turpis</a:t>
            </a:r>
            <a:r>
              <a:rPr lang="en-US" sz="1400" dirty="0" smtClean="0"/>
              <a:t> </a:t>
            </a:r>
            <a:r>
              <a:rPr lang="en-US" sz="1400" dirty="0" err="1" smtClean="0"/>
              <a:t>egestas</a:t>
            </a:r>
            <a:r>
              <a:rPr lang="en-US" sz="1400" dirty="0" smtClean="0"/>
              <a:t> </a:t>
            </a:r>
            <a:r>
              <a:rPr lang="en-US" sz="1400" dirty="0" err="1" smtClean="0"/>
              <a:t>pretium</a:t>
            </a:r>
            <a:r>
              <a:rPr lang="en-US" sz="1400" dirty="0" smtClean="0"/>
              <a:t>.</a:t>
            </a:r>
            <a:endParaRPr lang="en-US" sz="1400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4072535" y="4905639"/>
            <a:ext cx="2562225" cy="1384995"/>
          </a:xfrm>
        </p:spPr>
        <p:txBody>
          <a:bodyPr/>
          <a:lstStyle/>
          <a:p>
            <a:r>
              <a:rPr lang="en-US" sz="1400" dirty="0" smtClean="0"/>
              <a:t>Lorem ipsum dolor sit </a:t>
            </a:r>
            <a:r>
              <a:rPr lang="en-US" sz="1400" dirty="0" err="1" smtClean="0"/>
              <a:t>amet</a:t>
            </a:r>
            <a:r>
              <a:rPr lang="en-US" sz="1400" dirty="0" smtClean="0"/>
              <a:t>, </a:t>
            </a:r>
            <a:r>
              <a:rPr lang="en-US" sz="1400" dirty="0" err="1" smtClean="0"/>
              <a:t>consectetur</a:t>
            </a:r>
            <a:r>
              <a:rPr lang="en-US" sz="1400" dirty="0" smtClean="0"/>
              <a:t> </a:t>
            </a:r>
            <a:r>
              <a:rPr lang="en-US" sz="1400" dirty="0" err="1" smtClean="0"/>
              <a:t>adipiscing</a:t>
            </a:r>
            <a:r>
              <a:rPr lang="en-US" sz="1400" dirty="0" smtClean="0"/>
              <a:t> </a:t>
            </a:r>
            <a:r>
              <a:rPr lang="en-US" sz="1400" dirty="0" err="1" smtClean="0"/>
              <a:t>elit</a:t>
            </a:r>
            <a:r>
              <a:rPr lang="en-US" sz="1400" dirty="0" smtClean="0"/>
              <a:t>, </a:t>
            </a:r>
            <a:r>
              <a:rPr lang="en-US" sz="1400" dirty="0" err="1" smtClean="0"/>
              <a:t>sed</a:t>
            </a:r>
            <a:r>
              <a:rPr lang="en-US" sz="1400" dirty="0" smtClean="0"/>
              <a:t> do </a:t>
            </a:r>
            <a:r>
              <a:rPr lang="en-US" sz="1400" dirty="0" err="1" smtClean="0"/>
              <a:t>eiusmod</a:t>
            </a:r>
            <a:r>
              <a:rPr lang="en-US" sz="1400" dirty="0" smtClean="0"/>
              <a:t> </a:t>
            </a:r>
            <a:r>
              <a:rPr lang="en-US" sz="1400" dirty="0" err="1" smtClean="0"/>
              <a:t>tempor</a:t>
            </a:r>
            <a:r>
              <a:rPr lang="en-US" sz="1400" dirty="0" smtClean="0"/>
              <a:t> </a:t>
            </a:r>
            <a:r>
              <a:rPr lang="en-US" sz="1400" dirty="0" err="1" smtClean="0"/>
              <a:t>incididunt</a:t>
            </a:r>
            <a:r>
              <a:rPr lang="en-US" sz="1400" dirty="0" smtClean="0"/>
              <a:t> </a:t>
            </a:r>
            <a:r>
              <a:rPr lang="en-US" sz="1400" dirty="0" err="1" smtClean="0"/>
              <a:t>ut</a:t>
            </a:r>
            <a:r>
              <a:rPr lang="en-US" sz="1400" dirty="0" smtClean="0"/>
              <a:t> </a:t>
            </a:r>
            <a:r>
              <a:rPr lang="en-US" sz="1400" dirty="0" err="1" smtClean="0"/>
              <a:t>labore</a:t>
            </a:r>
            <a:r>
              <a:rPr lang="en-US" sz="1400" dirty="0" smtClean="0"/>
              <a:t> et </a:t>
            </a:r>
            <a:r>
              <a:rPr lang="en-US" sz="1400" dirty="0" err="1" smtClean="0"/>
              <a:t>dolore</a:t>
            </a:r>
            <a:r>
              <a:rPr lang="en-US" sz="1400" dirty="0" smtClean="0"/>
              <a:t> magna.</a:t>
            </a:r>
            <a:endParaRPr lang="en-US" sz="1400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20"/>
          </p:nvPr>
        </p:nvSpPr>
        <p:spPr>
          <a:xfrm>
            <a:off x="4074915" y="4539780"/>
            <a:ext cx="2562225" cy="415498"/>
          </a:xfrm>
        </p:spPr>
        <p:txBody>
          <a:bodyPr/>
          <a:lstStyle/>
          <a:p>
            <a:r>
              <a:rPr lang="en-US" dirty="0" smtClean="0"/>
              <a:t>Subtitle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345" y="635606"/>
            <a:ext cx="859089" cy="334813"/>
          </a:xfrm>
          <a:prstGeom prst="rect">
            <a:avLst/>
          </a:prstGeom>
        </p:spPr>
      </p:pic>
      <p:sp>
        <p:nvSpPr>
          <p:cNvPr id="4" name="Picture Placeholder 3"/>
          <p:cNvSpPr>
            <a:spLocks noGrp="1"/>
          </p:cNvSpPr>
          <p:nvPr>
            <p:ph type="pic" sz="quarter" idx="17"/>
          </p:nvPr>
        </p:nvSpPr>
        <p:spPr/>
      </p:sp>
      <p:sp>
        <p:nvSpPr>
          <p:cNvPr id="5" name="Picture Placeholder 4"/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6" name="Picture Placeholder 5"/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7" name="Picture Placeholder 6"/>
          <p:cNvSpPr>
            <a:spLocks noGrp="1"/>
          </p:cNvSpPr>
          <p:nvPr>
            <p:ph type="pic" sz="quarter" idx="18"/>
          </p:nvPr>
        </p:nvSpPr>
        <p:spPr/>
      </p:sp>
    </p:spTree>
    <p:extLst>
      <p:ext uri="{BB962C8B-B14F-4D97-AF65-F5344CB8AC3E}">
        <p14:creationId xmlns:p14="http://schemas.microsoft.com/office/powerpoint/2010/main" val="933670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46" t="13981" r="7846" b="20024"/>
          <a:stretch/>
        </p:blipFill>
        <p:spPr>
          <a:xfrm>
            <a:off x="956553" y="1225685"/>
            <a:ext cx="10278894" cy="403697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38625" y="1887681"/>
            <a:ext cx="3714750" cy="528350"/>
          </a:xfrm>
        </p:spPr>
        <p:txBody>
          <a:bodyPr/>
          <a:lstStyle/>
          <a:p>
            <a:r>
              <a:rPr lang="en-US" dirty="0"/>
              <a:t>Patent Information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6525544" y="2828381"/>
            <a:ext cx="2933539" cy="1384995"/>
          </a:xfrm>
        </p:spPr>
        <p:txBody>
          <a:bodyPr/>
          <a:lstStyle/>
          <a:p>
            <a:r>
              <a:rPr lang="en-US" sz="1400" dirty="0"/>
              <a:t>Lorem ipsum 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consectetur</a:t>
            </a:r>
            <a:r>
              <a:rPr lang="en-US" sz="1400" dirty="0"/>
              <a:t> </a:t>
            </a:r>
            <a:r>
              <a:rPr lang="en-US" sz="1400" dirty="0" err="1"/>
              <a:t>adipiscing</a:t>
            </a:r>
            <a:r>
              <a:rPr lang="en-US" sz="1400" dirty="0"/>
              <a:t> </a:t>
            </a:r>
            <a:r>
              <a:rPr lang="en-US" sz="1400" dirty="0" err="1"/>
              <a:t>elit</a:t>
            </a:r>
            <a:r>
              <a:rPr lang="en-US" sz="1400" dirty="0"/>
              <a:t>, </a:t>
            </a:r>
            <a:r>
              <a:rPr lang="en-US" sz="1400" dirty="0" err="1"/>
              <a:t>sed</a:t>
            </a:r>
            <a:r>
              <a:rPr lang="en-US" sz="1400" dirty="0"/>
              <a:t> do </a:t>
            </a:r>
            <a:r>
              <a:rPr lang="en-US" sz="1400" dirty="0" err="1"/>
              <a:t>eiusmod</a:t>
            </a:r>
            <a:r>
              <a:rPr lang="en-US" sz="1400" dirty="0"/>
              <a:t> </a:t>
            </a:r>
            <a:r>
              <a:rPr lang="en-US" sz="1400" dirty="0" err="1"/>
              <a:t>tempor</a:t>
            </a:r>
            <a:r>
              <a:rPr lang="en-US" sz="1400" dirty="0"/>
              <a:t> </a:t>
            </a:r>
            <a:r>
              <a:rPr lang="en-US" sz="1400" dirty="0" err="1"/>
              <a:t>incididunt</a:t>
            </a:r>
            <a:r>
              <a:rPr lang="en-US" sz="1400" dirty="0"/>
              <a:t> </a:t>
            </a:r>
            <a:r>
              <a:rPr lang="en-US" sz="1400" dirty="0" err="1"/>
              <a:t>ut</a:t>
            </a:r>
            <a:r>
              <a:rPr lang="en-US" sz="1400" dirty="0"/>
              <a:t> </a:t>
            </a:r>
            <a:r>
              <a:rPr lang="en-US" sz="1400" dirty="0" err="1"/>
              <a:t>labore</a:t>
            </a:r>
            <a:r>
              <a:rPr lang="en-US" sz="1400" dirty="0"/>
              <a:t> et </a:t>
            </a:r>
            <a:r>
              <a:rPr lang="en-US" sz="1400" dirty="0" err="1"/>
              <a:t>dolore</a:t>
            </a:r>
            <a:r>
              <a:rPr lang="en-US" sz="1400" dirty="0"/>
              <a:t> magna </a:t>
            </a:r>
            <a:r>
              <a:rPr lang="en-US" sz="1400" dirty="0" err="1" smtClean="0"/>
              <a:t>aliqua</a:t>
            </a:r>
            <a:r>
              <a:rPr lang="en-US" sz="1400" dirty="0" smtClean="0"/>
              <a:t> </a:t>
            </a:r>
            <a:r>
              <a:rPr lang="en-US" sz="1400" dirty="0" err="1" smtClean="0"/>
              <a:t>turpis</a:t>
            </a:r>
            <a:r>
              <a:rPr lang="en-US" sz="1400" dirty="0" smtClean="0"/>
              <a:t>.</a:t>
            </a:r>
            <a:endParaRPr lang="en-US" sz="14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2732916" y="2828381"/>
            <a:ext cx="2933539" cy="1384995"/>
          </a:xfrm>
        </p:spPr>
        <p:txBody>
          <a:bodyPr/>
          <a:lstStyle/>
          <a:p>
            <a:r>
              <a:rPr lang="en-US" sz="1400" dirty="0"/>
              <a:t>Lorem ipsum 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consectetur</a:t>
            </a:r>
            <a:r>
              <a:rPr lang="en-US" sz="1400" dirty="0"/>
              <a:t> </a:t>
            </a:r>
            <a:r>
              <a:rPr lang="en-US" sz="1400" dirty="0" err="1"/>
              <a:t>adipiscing</a:t>
            </a:r>
            <a:r>
              <a:rPr lang="en-US" sz="1400" dirty="0"/>
              <a:t> </a:t>
            </a:r>
            <a:r>
              <a:rPr lang="en-US" sz="1400" dirty="0" err="1"/>
              <a:t>elit</a:t>
            </a:r>
            <a:r>
              <a:rPr lang="en-US" sz="1400" dirty="0"/>
              <a:t>, </a:t>
            </a:r>
            <a:r>
              <a:rPr lang="en-US" sz="1400" dirty="0" err="1"/>
              <a:t>sed</a:t>
            </a:r>
            <a:r>
              <a:rPr lang="en-US" sz="1400" dirty="0"/>
              <a:t> do </a:t>
            </a:r>
            <a:r>
              <a:rPr lang="en-US" sz="1400" dirty="0" err="1"/>
              <a:t>eiusmod</a:t>
            </a:r>
            <a:r>
              <a:rPr lang="en-US" sz="1400" dirty="0"/>
              <a:t> </a:t>
            </a:r>
            <a:r>
              <a:rPr lang="en-US" sz="1400" dirty="0" err="1"/>
              <a:t>tempor</a:t>
            </a:r>
            <a:r>
              <a:rPr lang="en-US" sz="1400" dirty="0"/>
              <a:t> </a:t>
            </a:r>
            <a:r>
              <a:rPr lang="en-US" sz="1400" dirty="0" err="1"/>
              <a:t>incididunt</a:t>
            </a:r>
            <a:r>
              <a:rPr lang="en-US" sz="1400" dirty="0"/>
              <a:t> </a:t>
            </a:r>
            <a:r>
              <a:rPr lang="en-US" sz="1400" dirty="0" err="1"/>
              <a:t>ut</a:t>
            </a:r>
            <a:r>
              <a:rPr lang="en-US" sz="1400" dirty="0"/>
              <a:t> </a:t>
            </a:r>
            <a:r>
              <a:rPr lang="en-US" sz="1400" dirty="0" err="1"/>
              <a:t>labore</a:t>
            </a:r>
            <a:r>
              <a:rPr lang="en-US" sz="1400" dirty="0"/>
              <a:t> et </a:t>
            </a:r>
            <a:r>
              <a:rPr lang="en-US" sz="1400" dirty="0" err="1"/>
              <a:t>dolore</a:t>
            </a:r>
            <a:r>
              <a:rPr lang="en-US" sz="1400" dirty="0"/>
              <a:t> magna </a:t>
            </a:r>
            <a:r>
              <a:rPr lang="en-US" sz="1400" dirty="0" err="1" smtClean="0"/>
              <a:t>aliqua</a:t>
            </a:r>
            <a:r>
              <a:rPr lang="en-US" sz="1400" dirty="0" smtClean="0"/>
              <a:t> </a:t>
            </a:r>
            <a:r>
              <a:rPr lang="en-US" sz="1400" dirty="0" err="1" smtClean="0"/>
              <a:t>turpis</a:t>
            </a:r>
            <a:r>
              <a:rPr lang="en-US" sz="1400" dirty="0" smtClean="0"/>
              <a:t>.</a:t>
            </a:r>
            <a:endParaRPr lang="en-US" sz="1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6456" y="1492530"/>
            <a:ext cx="859089" cy="334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123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3586" y="4362449"/>
            <a:ext cx="3113658" cy="1077218"/>
          </a:xfrm>
        </p:spPr>
        <p:txBody>
          <a:bodyPr/>
          <a:lstStyle/>
          <a:p>
            <a:r>
              <a:rPr lang="en-US" dirty="0"/>
              <a:t>New Innovation</a:t>
            </a:r>
            <a:br>
              <a:rPr lang="en-US" dirty="0"/>
            </a:br>
            <a:r>
              <a:rPr lang="en-US" dirty="0"/>
              <a:t>in Medicine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1527395" y="5478326"/>
            <a:ext cx="3113659" cy="738664"/>
          </a:xfrm>
        </p:spPr>
        <p:txBody>
          <a:bodyPr/>
          <a:lstStyle/>
          <a:p>
            <a:r>
              <a:rPr lang="en-US" sz="1400" dirty="0"/>
              <a:t>Lorem ipsum 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vel</a:t>
            </a:r>
            <a:r>
              <a:rPr lang="en-US" sz="1400" dirty="0"/>
              <a:t> ex </a:t>
            </a:r>
            <a:r>
              <a:rPr lang="en-US" sz="1400" dirty="0" err="1"/>
              <a:t>aperiam</a:t>
            </a:r>
            <a:r>
              <a:rPr lang="en-US" sz="1400" dirty="0"/>
              <a:t> </a:t>
            </a:r>
            <a:r>
              <a:rPr lang="en-US" sz="1400" dirty="0" err="1"/>
              <a:t>salutandi</a:t>
            </a:r>
            <a:r>
              <a:rPr lang="en-US" sz="1400" dirty="0"/>
              <a:t> </a:t>
            </a:r>
            <a:r>
              <a:rPr lang="en-US" sz="1400" dirty="0" err="1"/>
              <a:t>sententiae</a:t>
            </a:r>
            <a:r>
              <a:rPr lang="en-US" sz="1400" dirty="0"/>
              <a:t>, </a:t>
            </a:r>
            <a:r>
              <a:rPr lang="en-US" sz="1400" dirty="0" err="1" smtClean="0"/>
              <a:t>velit</a:t>
            </a:r>
            <a:r>
              <a:rPr lang="en-US" sz="1400" dirty="0"/>
              <a:t>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82" t="16051" r="11482" b="16051"/>
          <a:stretch/>
        </p:blipFill>
        <p:spPr>
          <a:xfrm>
            <a:off x="1384969" y="438150"/>
            <a:ext cx="2348832" cy="197434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2156" y="4037629"/>
            <a:ext cx="930601" cy="362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167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2400" y="1106631"/>
            <a:ext cx="4267200" cy="528350"/>
          </a:xfrm>
        </p:spPr>
        <p:txBody>
          <a:bodyPr/>
          <a:lstStyle/>
          <a:p>
            <a:r>
              <a:rPr lang="en-US" dirty="0"/>
              <a:t>Our R&amp;D Team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20"/>
          </p:nvPr>
        </p:nvSpPr>
        <p:spPr>
          <a:xfrm>
            <a:off x="8845226" y="2364447"/>
            <a:ext cx="1169692" cy="420628"/>
          </a:xfrm>
        </p:spPr>
        <p:txBody>
          <a:bodyPr/>
          <a:lstStyle/>
          <a:p>
            <a:r>
              <a:rPr lang="en-US" sz="1600" dirty="0" smtClean="0"/>
              <a:t>Subtitle</a:t>
            </a:r>
            <a:endParaRPr lang="en-US" sz="1600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8845227" y="2744161"/>
            <a:ext cx="2571749" cy="738664"/>
          </a:xfrm>
        </p:spPr>
        <p:txBody>
          <a:bodyPr/>
          <a:lstStyle/>
          <a:p>
            <a:r>
              <a:rPr lang="en-US" sz="1400" dirty="0"/>
              <a:t>Lorem ipsum 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vel</a:t>
            </a:r>
            <a:r>
              <a:rPr lang="en-US" sz="1400" dirty="0"/>
              <a:t> ex </a:t>
            </a:r>
            <a:r>
              <a:rPr lang="en-US" sz="1400" dirty="0" err="1"/>
              <a:t>aperiam</a:t>
            </a:r>
            <a:r>
              <a:rPr lang="en-US" sz="1400" dirty="0"/>
              <a:t> </a:t>
            </a:r>
            <a:r>
              <a:rPr lang="en-US" sz="1400" dirty="0" err="1"/>
              <a:t>salutandi</a:t>
            </a:r>
            <a:r>
              <a:rPr lang="en-US" sz="1400" dirty="0"/>
              <a:t> </a:t>
            </a:r>
            <a:r>
              <a:rPr lang="en-US" sz="1400" dirty="0" err="1" smtClean="0"/>
              <a:t>sententiae</a:t>
            </a:r>
            <a:endParaRPr lang="en-US" sz="1400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22"/>
          </p:nvPr>
        </p:nvSpPr>
        <p:spPr>
          <a:xfrm>
            <a:off x="8845226" y="4553756"/>
            <a:ext cx="1169692" cy="420628"/>
          </a:xfrm>
        </p:spPr>
        <p:txBody>
          <a:bodyPr/>
          <a:lstStyle/>
          <a:p>
            <a:r>
              <a:rPr lang="en-US" sz="1600" dirty="0" smtClean="0"/>
              <a:t>Subtitle</a:t>
            </a:r>
            <a:endParaRPr lang="en-US" sz="1600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23"/>
          </p:nvPr>
        </p:nvSpPr>
        <p:spPr>
          <a:xfrm>
            <a:off x="8845227" y="4933466"/>
            <a:ext cx="2571749" cy="738664"/>
          </a:xfrm>
        </p:spPr>
        <p:txBody>
          <a:bodyPr/>
          <a:lstStyle/>
          <a:p>
            <a:r>
              <a:rPr lang="en-US" sz="1400" dirty="0"/>
              <a:t>Lorem ipsum 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vel</a:t>
            </a:r>
            <a:r>
              <a:rPr lang="en-US" sz="1400" dirty="0"/>
              <a:t> ex </a:t>
            </a:r>
            <a:r>
              <a:rPr lang="en-US" sz="1400" dirty="0" err="1"/>
              <a:t>aperiam</a:t>
            </a:r>
            <a:r>
              <a:rPr lang="en-US" sz="1400" dirty="0"/>
              <a:t> </a:t>
            </a:r>
            <a:r>
              <a:rPr lang="en-US" sz="1400" dirty="0" err="1"/>
              <a:t>salutandi</a:t>
            </a:r>
            <a:r>
              <a:rPr lang="en-US" sz="1400" dirty="0"/>
              <a:t> </a:t>
            </a:r>
            <a:r>
              <a:rPr lang="en-US" sz="1400" dirty="0" err="1" smtClean="0"/>
              <a:t>sententiae</a:t>
            </a:r>
            <a:endParaRPr lang="en-US" sz="1400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24"/>
          </p:nvPr>
        </p:nvSpPr>
        <p:spPr>
          <a:xfrm>
            <a:off x="2166773" y="2364447"/>
            <a:ext cx="1169692" cy="420628"/>
          </a:xfrm>
        </p:spPr>
        <p:txBody>
          <a:bodyPr/>
          <a:lstStyle/>
          <a:p>
            <a:r>
              <a:rPr lang="en-US" sz="1600" dirty="0" smtClean="0"/>
              <a:t>Subtitle</a:t>
            </a:r>
            <a:endParaRPr lang="en-US" sz="1600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25"/>
          </p:nvPr>
        </p:nvSpPr>
        <p:spPr>
          <a:xfrm>
            <a:off x="819150" y="2744161"/>
            <a:ext cx="2517315" cy="738664"/>
          </a:xfrm>
        </p:spPr>
        <p:txBody>
          <a:bodyPr/>
          <a:lstStyle/>
          <a:p>
            <a:r>
              <a:rPr lang="en-US" sz="1400" dirty="0"/>
              <a:t>Lorem ipsum 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vel</a:t>
            </a:r>
            <a:r>
              <a:rPr lang="en-US" sz="1400" dirty="0"/>
              <a:t> ex </a:t>
            </a:r>
            <a:r>
              <a:rPr lang="en-US" sz="1400" dirty="0" err="1"/>
              <a:t>aperiam</a:t>
            </a:r>
            <a:r>
              <a:rPr lang="en-US" sz="1400" dirty="0"/>
              <a:t> </a:t>
            </a:r>
            <a:r>
              <a:rPr lang="en-US" sz="1400" dirty="0" err="1"/>
              <a:t>salutandi</a:t>
            </a:r>
            <a:r>
              <a:rPr lang="en-US" sz="1400" dirty="0"/>
              <a:t> </a:t>
            </a:r>
            <a:r>
              <a:rPr lang="en-US" sz="1400" dirty="0" err="1" smtClean="0"/>
              <a:t>sententiae</a:t>
            </a:r>
            <a:r>
              <a:rPr lang="en-US" sz="1400" dirty="0" smtClean="0"/>
              <a:t> </a:t>
            </a:r>
            <a:endParaRPr lang="en-US" sz="1400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26"/>
          </p:nvPr>
        </p:nvSpPr>
        <p:spPr>
          <a:xfrm>
            <a:off x="2166773" y="4553756"/>
            <a:ext cx="1169692" cy="420628"/>
          </a:xfrm>
        </p:spPr>
        <p:txBody>
          <a:bodyPr/>
          <a:lstStyle/>
          <a:p>
            <a:r>
              <a:rPr lang="en-US" sz="1600" dirty="0" smtClean="0"/>
              <a:t>Subtitle</a:t>
            </a:r>
            <a:endParaRPr lang="en-US" sz="1600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27"/>
          </p:nvPr>
        </p:nvSpPr>
        <p:spPr>
          <a:xfrm>
            <a:off x="819150" y="4933466"/>
            <a:ext cx="2517315" cy="738664"/>
          </a:xfrm>
        </p:spPr>
        <p:txBody>
          <a:bodyPr/>
          <a:lstStyle/>
          <a:p>
            <a:pPr lvl="0"/>
            <a:r>
              <a:rPr lang="en-US" sz="1400" dirty="0"/>
              <a:t>Lorem ipsum 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vel</a:t>
            </a:r>
            <a:r>
              <a:rPr lang="en-US" sz="1400" dirty="0"/>
              <a:t> ex </a:t>
            </a:r>
            <a:r>
              <a:rPr lang="en-US" sz="1400" dirty="0" err="1"/>
              <a:t>aperiam</a:t>
            </a:r>
            <a:r>
              <a:rPr lang="en-US" sz="1400" dirty="0"/>
              <a:t> </a:t>
            </a:r>
            <a:r>
              <a:rPr lang="en-US" sz="1400" dirty="0" err="1"/>
              <a:t>salutandi</a:t>
            </a:r>
            <a:r>
              <a:rPr lang="en-US" sz="1400" dirty="0"/>
              <a:t> </a:t>
            </a:r>
            <a:r>
              <a:rPr lang="en-US" sz="1400" dirty="0" err="1" smtClean="0"/>
              <a:t>sententiae</a:t>
            </a:r>
            <a:r>
              <a:rPr lang="en-US" sz="1400" dirty="0" smtClean="0"/>
              <a:t> </a:t>
            </a:r>
            <a:endParaRPr lang="en-US" sz="1400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6455" y="626342"/>
            <a:ext cx="859089" cy="334813"/>
          </a:xfrm>
          <a:prstGeom prst="rect">
            <a:avLst/>
          </a:prstGeom>
        </p:spPr>
      </p:pic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4" name="Picture Placeholder 3"/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5" name="Picture Placeholder 4"/>
          <p:cNvSpPr>
            <a:spLocks noGrp="1"/>
          </p:cNvSpPr>
          <p:nvPr>
            <p:ph type="pic" sz="quarter" idx="19"/>
          </p:nvPr>
        </p:nvSpPr>
        <p:spPr/>
      </p:sp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345228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xfrm>
            <a:off x="835819" y="928737"/>
            <a:ext cx="4124325" cy="528350"/>
          </a:xfrm>
        </p:spPr>
        <p:txBody>
          <a:bodyPr/>
          <a:lstStyle/>
          <a:p>
            <a:r>
              <a:rPr lang="en-US" smtClean="0"/>
              <a:t>Independent Research</a:t>
            </a:r>
            <a:endParaRPr lang="en-US" dirty="0"/>
          </a:p>
        </p:txBody>
      </p:sp>
      <p:graphicFrame>
        <p:nvGraphicFramePr>
          <p:cNvPr id="39" name="Chart Placeholder 38"/>
          <p:cNvGraphicFramePr>
            <a:graphicFrameLocks noGrp="1"/>
          </p:cNvGraphicFramePr>
          <p:nvPr>
            <p:ph type="chart" sz="quarter" idx="4294967295"/>
            <p:extLst>
              <p:ext uri="{D42A27DB-BD31-4B8C-83A1-F6EECF244321}">
                <p14:modId xmlns:p14="http://schemas.microsoft.com/office/powerpoint/2010/main" val="2898094777"/>
              </p:ext>
            </p:extLst>
          </p:nvPr>
        </p:nvGraphicFramePr>
        <p:xfrm>
          <a:off x="7277100" y="918294"/>
          <a:ext cx="3686175" cy="19542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3" name="Chart Placeholder 32"/>
          <p:cNvGraphicFramePr>
            <a:graphicFrameLocks noGrp="1"/>
          </p:cNvGraphicFramePr>
          <p:nvPr>
            <p:ph type="chart" sz="quarter" idx="12"/>
            <p:extLst>
              <p:ext uri="{D42A27DB-BD31-4B8C-83A1-F6EECF244321}">
                <p14:modId xmlns:p14="http://schemas.microsoft.com/office/powerpoint/2010/main" val="2647988857"/>
              </p:ext>
            </p:extLst>
          </p:nvPr>
        </p:nvGraphicFramePr>
        <p:xfrm>
          <a:off x="838200" y="2014539"/>
          <a:ext cx="5257800" cy="35163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9" name="Text Placeholder 18"/>
          <p:cNvSpPr>
            <a:spLocks noGrp="1"/>
          </p:cNvSpPr>
          <p:nvPr>
            <p:ph type="body" sz="quarter" idx="23"/>
          </p:nvPr>
        </p:nvSpPr>
        <p:spPr>
          <a:xfrm>
            <a:off x="1647825" y="5731789"/>
            <a:ext cx="4467225" cy="738664"/>
          </a:xfrm>
        </p:spPr>
        <p:txBody>
          <a:bodyPr/>
          <a:lstStyle/>
          <a:p>
            <a:r>
              <a:rPr lang="en-US" sz="1400" smtClean="0"/>
              <a:t>Lorem ipsum dolor sit amet, vel ex aperiam salutandi sententiae, velit laudem id eam, vivendo menandri.</a:t>
            </a:r>
            <a:endParaRPr lang="en-US" sz="1400" dirty="0"/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4294967295"/>
          </p:nvPr>
        </p:nvSpPr>
        <p:spPr>
          <a:xfrm>
            <a:off x="8039100" y="2961877"/>
            <a:ext cx="2971800" cy="600164"/>
          </a:xfrm>
        </p:spPr>
        <p:txBody>
          <a:bodyPr>
            <a:noAutofit/>
          </a:bodyPr>
          <a:lstStyle/>
          <a:p>
            <a:r>
              <a:rPr lang="en-US" sz="1400" smtClean="0"/>
              <a:t>Lorem ipsum dolor sit amet, vel ex aperiam salutandi sententiae, velit.</a:t>
            </a:r>
            <a:endParaRPr lang="en-US" sz="14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009" y="583481"/>
            <a:ext cx="859089" cy="334813"/>
          </a:xfrm>
          <a:prstGeom prst="rect">
            <a:avLst/>
          </a:prstGeom>
        </p:spPr>
      </p:pic>
      <p:sp>
        <p:nvSpPr>
          <p:cNvPr id="2" name="Picture Placeholder 1"/>
          <p:cNvSpPr>
            <a:spLocks noGrp="1"/>
          </p:cNvSpPr>
          <p:nvPr>
            <p:ph type="pic" sz="quarter" idx="26"/>
          </p:nvPr>
        </p:nvSpPr>
        <p:spPr/>
      </p:sp>
      <p:sp>
        <p:nvSpPr>
          <p:cNvPr id="18" name="Picture Placeholder 1"/>
          <p:cNvSpPr>
            <a:spLocks noGrp="1"/>
          </p:cNvSpPr>
          <p:nvPr>
            <p:ph type="pic" sz="quarter" idx="26"/>
          </p:nvPr>
        </p:nvSpPr>
        <p:spPr>
          <a:xfrm>
            <a:off x="7324117" y="2961877"/>
            <a:ext cx="609600" cy="609600"/>
          </a:xfrm>
        </p:spPr>
      </p:sp>
    </p:spTree>
    <p:extLst>
      <p:ext uri="{BB962C8B-B14F-4D97-AF65-F5344CB8AC3E}">
        <p14:creationId xmlns:p14="http://schemas.microsoft.com/office/powerpoint/2010/main" val="1156590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581" y="4496510"/>
            <a:ext cx="2343150" cy="553998"/>
          </a:xfrm>
        </p:spPr>
        <p:txBody>
          <a:bodyPr/>
          <a:lstStyle/>
          <a:p>
            <a:r>
              <a:rPr lang="en-US" dirty="0" smtClean="0"/>
              <a:t>Clinical Trials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24"/>
          </p:nvPr>
        </p:nvSpPr>
        <p:spPr>
          <a:xfrm>
            <a:off x="8191501" y="1965613"/>
            <a:ext cx="1123950" cy="609398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sz="1400" dirty="0" smtClean="0"/>
              <a:t>Lorem ipsum dolor sit </a:t>
            </a:r>
            <a:r>
              <a:rPr lang="en-US" sz="1400" dirty="0" err="1" smtClean="0"/>
              <a:t>amet</a:t>
            </a:r>
            <a:endParaRPr lang="en-US" sz="14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5"/>
          </p:nvPr>
        </p:nvSpPr>
        <p:spPr>
          <a:xfrm>
            <a:off x="6286501" y="3775801"/>
            <a:ext cx="1123950" cy="609398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sz="1400" smtClean="0"/>
              <a:t>Lorem ipsum dolor sit amet</a:t>
            </a:r>
            <a:endParaRPr lang="en-US" sz="14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6"/>
          </p:nvPr>
        </p:nvSpPr>
        <p:spPr>
          <a:xfrm>
            <a:off x="10046660" y="3775801"/>
            <a:ext cx="1123950" cy="609398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sz="1400" dirty="0" smtClean="0"/>
              <a:t>Lorem ipsum dolor sit </a:t>
            </a:r>
            <a:r>
              <a:rPr lang="en-US" sz="1400" dirty="0" err="1" smtClean="0"/>
              <a:t>amet</a:t>
            </a:r>
            <a:endParaRPr lang="en-US" sz="140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7"/>
          </p:nvPr>
        </p:nvSpPr>
        <p:spPr>
          <a:xfrm>
            <a:off x="4045910" y="1965613"/>
            <a:ext cx="1123950" cy="609398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sz="1400" dirty="0" smtClean="0"/>
              <a:t>Lorem ipsum dolor sit </a:t>
            </a:r>
            <a:r>
              <a:rPr lang="en-US" sz="1400" dirty="0" err="1" smtClean="0"/>
              <a:t>amet</a:t>
            </a:r>
            <a:endParaRPr lang="en-US" sz="140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28"/>
          </p:nvPr>
        </p:nvSpPr>
        <p:spPr>
          <a:xfrm>
            <a:off x="8782051" y="5680231"/>
            <a:ext cx="1123950" cy="609398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sz="1400" smtClean="0"/>
              <a:t>Lorem ipsum dolor sit </a:t>
            </a:r>
            <a:r>
              <a:rPr lang="en-US" sz="1400" dirty="0" err="1" smtClean="0"/>
              <a:t>amet</a:t>
            </a:r>
            <a:endParaRPr lang="en-US" sz="1400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9"/>
          </p:nvPr>
        </p:nvSpPr>
        <p:spPr>
          <a:xfrm>
            <a:off x="5112710" y="5680231"/>
            <a:ext cx="1123950" cy="609398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sz="1400" dirty="0" smtClean="0"/>
              <a:t>Lorem ipsum dolor sit </a:t>
            </a:r>
            <a:r>
              <a:rPr lang="en-US" sz="1400" dirty="0" err="1" smtClean="0"/>
              <a:t>amet</a:t>
            </a:r>
            <a:endParaRPr lang="en-US" sz="1400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23"/>
          </p:nvPr>
        </p:nvSpPr>
        <p:spPr>
          <a:xfrm>
            <a:off x="847724" y="5338801"/>
            <a:ext cx="2343150" cy="1061829"/>
          </a:xfrm>
        </p:spPr>
        <p:txBody>
          <a:bodyPr/>
          <a:lstStyle/>
          <a:p>
            <a:r>
              <a:rPr lang="en-US" sz="1400" dirty="0" smtClean="0"/>
              <a:t>Lorem ipsum dolor sit </a:t>
            </a:r>
            <a:r>
              <a:rPr lang="en-US" sz="1400" dirty="0" err="1" smtClean="0"/>
              <a:t>amet</a:t>
            </a:r>
            <a:r>
              <a:rPr lang="en-US" sz="1400" dirty="0" smtClean="0"/>
              <a:t>, </a:t>
            </a:r>
            <a:r>
              <a:rPr lang="en-US" sz="1400" dirty="0" err="1" smtClean="0"/>
              <a:t>vel</a:t>
            </a:r>
            <a:r>
              <a:rPr lang="en-US" sz="1400" dirty="0" smtClean="0"/>
              <a:t> ex </a:t>
            </a:r>
            <a:r>
              <a:rPr lang="en-US" sz="1400" dirty="0" err="1" smtClean="0"/>
              <a:t>aperiam</a:t>
            </a:r>
            <a:r>
              <a:rPr lang="en-US" sz="1400" dirty="0" smtClean="0"/>
              <a:t> </a:t>
            </a:r>
            <a:r>
              <a:rPr lang="en-US" sz="1400" dirty="0" err="1" smtClean="0"/>
              <a:t>salutandi</a:t>
            </a:r>
            <a:r>
              <a:rPr lang="en-US" sz="1400" dirty="0" smtClean="0"/>
              <a:t> </a:t>
            </a:r>
            <a:r>
              <a:rPr lang="en-US" sz="1400" dirty="0" err="1" smtClean="0"/>
              <a:t>sententiae</a:t>
            </a:r>
            <a:r>
              <a:rPr lang="en-US" sz="1400" dirty="0" smtClean="0"/>
              <a:t>, </a:t>
            </a:r>
            <a:r>
              <a:rPr lang="en-US" sz="1400" dirty="0" err="1" smtClean="0"/>
              <a:t>velit</a:t>
            </a:r>
            <a:r>
              <a:rPr lang="en-US" sz="1400" dirty="0" smtClean="0"/>
              <a:t> </a:t>
            </a:r>
            <a:r>
              <a:rPr lang="en-US" sz="1400" dirty="0" err="1" smtClean="0"/>
              <a:t>laudem</a:t>
            </a:r>
            <a:r>
              <a:rPr lang="en-US" sz="1400" dirty="0" smtClean="0"/>
              <a:t> id.</a:t>
            </a:r>
            <a:endParaRPr lang="en-US" sz="1400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4271" y="1047749"/>
            <a:ext cx="8104833" cy="476092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246" y="4089178"/>
            <a:ext cx="859089" cy="334813"/>
          </a:xfrm>
          <a:prstGeom prst="rect">
            <a:avLst/>
          </a:prstGeom>
        </p:spPr>
      </p:pic>
      <p:sp>
        <p:nvSpPr>
          <p:cNvPr id="10" name="Picture Placeholder 9"/>
          <p:cNvSpPr>
            <a:spLocks noGrp="1"/>
          </p:cNvSpPr>
          <p:nvPr>
            <p:ph type="pic" sz="quarter" idx="31"/>
          </p:nvPr>
        </p:nvSpPr>
        <p:spPr/>
      </p:sp>
      <p:sp>
        <p:nvSpPr>
          <p:cNvPr id="11" name="Picture Placeholder 10"/>
          <p:cNvSpPr>
            <a:spLocks noGrp="1"/>
          </p:cNvSpPr>
          <p:nvPr>
            <p:ph type="pic" sz="quarter" idx="30"/>
          </p:nvPr>
        </p:nvSpPr>
        <p:spPr/>
      </p:sp>
      <p:sp>
        <p:nvSpPr>
          <p:cNvPr id="12" name="Picture Placeholder 11"/>
          <p:cNvSpPr>
            <a:spLocks noGrp="1"/>
          </p:cNvSpPr>
          <p:nvPr>
            <p:ph type="pic" sz="quarter" idx="33"/>
          </p:nvPr>
        </p:nvSpPr>
        <p:spPr/>
      </p:sp>
      <p:sp>
        <p:nvSpPr>
          <p:cNvPr id="13" name="Picture Placeholder 12"/>
          <p:cNvSpPr>
            <a:spLocks noGrp="1"/>
          </p:cNvSpPr>
          <p:nvPr>
            <p:ph type="pic" sz="quarter" idx="32"/>
          </p:nvPr>
        </p:nvSpPr>
        <p:spPr/>
      </p:sp>
      <p:sp>
        <p:nvSpPr>
          <p:cNvPr id="14" name="Picture Placeholder 13"/>
          <p:cNvSpPr>
            <a:spLocks noGrp="1"/>
          </p:cNvSpPr>
          <p:nvPr>
            <p:ph type="pic" sz="quarter" idx="34"/>
          </p:nvPr>
        </p:nvSpPr>
        <p:spPr/>
      </p:sp>
      <p:sp>
        <p:nvSpPr>
          <p:cNvPr id="15" name="Picture Placeholder 14"/>
          <p:cNvSpPr>
            <a:spLocks noGrp="1"/>
          </p:cNvSpPr>
          <p:nvPr>
            <p:ph type="pic" sz="quarter" idx="35"/>
          </p:nvPr>
        </p:nvSpPr>
        <p:spPr/>
      </p:sp>
    </p:spTree>
    <p:extLst>
      <p:ext uri="{BB962C8B-B14F-4D97-AF65-F5344CB8AC3E}">
        <p14:creationId xmlns:p14="http://schemas.microsoft.com/office/powerpoint/2010/main" val="2260317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02621" y="2653640"/>
            <a:ext cx="4433630" cy="263859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875112" y="2653640"/>
            <a:ext cx="4433630" cy="263859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844463" y="2653640"/>
            <a:ext cx="4433630" cy="26385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Compounding Technology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23"/>
          </p:nvPr>
        </p:nvSpPr>
        <p:spPr>
          <a:xfrm>
            <a:off x="2221252" y="3978048"/>
            <a:ext cx="1796372" cy="1126462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sz="1400" dirty="0" smtClean="0"/>
              <a:t>Lorem ipsum dolor sit </a:t>
            </a:r>
            <a:r>
              <a:rPr lang="en-US" sz="1400" dirty="0" err="1" smtClean="0"/>
              <a:t>amet</a:t>
            </a:r>
            <a:r>
              <a:rPr lang="en-US" sz="1400" dirty="0" smtClean="0"/>
              <a:t>, </a:t>
            </a:r>
            <a:r>
              <a:rPr lang="en-US" sz="1400" dirty="0" err="1" smtClean="0"/>
              <a:t>vel</a:t>
            </a:r>
            <a:r>
              <a:rPr lang="en-US" sz="1400" dirty="0" smtClean="0"/>
              <a:t> ex </a:t>
            </a:r>
            <a:r>
              <a:rPr lang="en-US" sz="1400" dirty="0" err="1" smtClean="0"/>
              <a:t>aperiam</a:t>
            </a:r>
            <a:r>
              <a:rPr lang="en-US" sz="1400" dirty="0" smtClean="0"/>
              <a:t> </a:t>
            </a:r>
            <a:r>
              <a:rPr lang="en-US" sz="1400" dirty="0" err="1" smtClean="0"/>
              <a:t>salutandi</a:t>
            </a:r>
            <a:r>
              <a:rPr lang="en-US" sz="1400" dirty="0" smtClean="0"/>
              <a:t> </a:t>
            </a:r>
            <a:r>
              <a:rPr lang="en-US" sz="1400" dirty="0" err="1" smtClean="0"/>
              <a:t>sententiae</a:t>
            </a:r>
            <a:r>
              <a:rPr lang="en-US" sz="1400" dirty="0" smtClean="0"/>
              <a:t> </a:t>
            </a:r>
            <a:r>
              <a:rPr lang="en-US" sz="1400" dirty="0" err="1" smtClean="0"/>
              <a:t>velit</a:t>
            </a:r>
            <a:r>
              <a:rPr lang="en-US" sz="1400" dirty="0" smtClean="0"/>
              <a:t>.</a:t>
            </a:r>
            <a:endParaRPr lang="en-US" sz="14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4"/>
          </p:nvPr>
        </p:nvSpPr>
        <p:spPr>
          <a:xfrm>
            <a:off x="2534592" y="3462429"/>
            <a:ext cx="1169692" cy="507831"/>
          </a:xfrm>
        </p:spPr>
        <p:txBody>
          <a:bodyPr/>
          <a:lstStyle/>
          <a:p>
            <a:r>
              <a:rPr lang="en-US" sz="1800" dirty="0" smtClean="0"/>
              <a:t>Subtitle</a:t>
            </a:r>
            <a:endParaRPr lang="en-US" sz="18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6"/>
          </p:nvPr>
        </p:nvSpPr>
        <p:spPr>
          <a:xfrm>
            <a:off x="5511155" y="3462429"/>
            <a:ext cx="1169692" cy="507831"/>
          </a:xfrm>
        </p:spPr>
        <p:txBody>
          <a:bodyPr/>
          <a:lstStyle/>
          <a:p>
            <a:r>
              <a:rPr lang="en-US" sz="1800" smtClean="0"/>
              <a:t>Subtitle</a:t>
            </a:r>
            <a:endParaRPr lang="en-US" sz="180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8"/>
          </p:nvPr>
        </p:nvSpPr>
        <p:spPr>
          <a:xfrm>
            <a:off x="8487718" y="3485512"/>
            <a:ext cx="1169692" cy="461665"/>
          </a:xfrm>
        </p:spPr>
        <p:txBody>
          <a:bodyPr/>
          <a:lstStyle/>
          <a:p>
            <a:r>
              <a:rPr lang="en-US" sz="1800" smtClean="0"/>
              <a:t>Subtitle</a:t>
            </a:r>
            <a:endParaRPr lang="en-US" sz="180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29"/>
          </p:nvPr>
        </p:nvSpPr>
        <p:spPr>
          <a:xfrm>
            <a:off x="5197815" y="3978048"/>
            <a:ext cx="1796372" cy="1126462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sz="1400" smtClean="0"/>
              <a:t>Lorem ipsum dolor sit amet, vel ex aperiam salutandi sententiae velit.</a:t>
            </a:r>
            <a:endParaRPr lang="en-US" sz="1400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0"/>
          </p:nvPr>
        </p:nvSpPr>
        <p:spPr>
          <a:xfrm>
            <a:off x="8174378" y="3978047"/>
            <a:ext cx="1796372" cy="1126462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sz="1400" smtClean="0"/>
              <a:t>Lorem ipsum dolor sit amet, vel ex aperiam salutandi sententiae velit.</a:t>
            </a:r>
            <a:endParaRPr lang="en-US" sz="1400" dirty="0"/>
          </a:p>
        </p:txBody>
      </p:sp>
      <p:sp>
        <p:nvSpPr>
          <p:cNvPr id="23" name="Picture Placeholder 22"/>
          <p:cNvSpPr>
            <a:spLocks noGrp="1"/>
          </p:cNvSpPr>
          <p:nvPr>
            <p:ph type="pic" sz="quarter" idx="31"/>
          </p:nvPr>
        </p:nvSpPr>
        <p:spPr>
          <a:xfrm>
            <a:off x="2752727" y="2622460"/>
            <a:ext cx="733422" cy="733422"/>
          </a:xfrm>
        </p:spPr>
      </p:sp>
      <p:sp>
        <p:nvSpPr>
          <p:cNvPr id="24" name="Picture Placeholder 23"/>
          <p:cNvSpPr>
            <a:spLocks noGrp="1"/>
          </p:cNvSpPr>
          <p:nvPr>
            <p:ph type="pic" sz="quarter" idx="32"/>
          </p:nvPr>
        </p:nvSpPr>
        <p:spPr>
          <a:xfrm>
            <a:off x="5729290" y="2622460"/>
            <a:ext cx="733422" cy="733422"/>
          </a:xfrm>
        </p:spPr>
      </p:sp>
      <p:sp>
        <p:nvSpPr>
          <p:cNvPr id="25" name="Picture Placeholder 24"/>
          <p:cNvSpPr>
            <a:spLocks noGrp="1"/>
          </p:cNvSpPr>
          <p:nvPr>
            <p:ph type="pic" sz="quarter" idx="33"/>
          </p:nvPr>
        </p:nvSpPr>
        <p:spPr>
          <a:xfrm>
            <a:off x="8705853" y="2622460"/>
            <a:ext cx="733422" cy="733422"/>
          </a:xfrm>
        </p:spPr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7859" y="654214"/>
            <a:ext cx="859089" cy="334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000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509" y="949176"/>
            <a:ext cx="2989660" cy="1015663"/>
          </a:xfrm>
        </p:spPr>
        <p:txBody>
          <a:bodyPr/>
          <a:lstStyle/>
          <a:p>
            <a:r>
              <a:rPr lang="en-US" dirty="0"/>
              <a:t>Compounding Technology</a:t>
            </a:r>
          </a:p>
        </p:txBody>
      </p:sp>
      <p:graphicFrame>
        <p:nvGraphicFramePr>
          <p:cNvPr id="12" name="Table Placeholder 11"/>
          <p:cNvGraphicFramePr>
            <a:graphicFrameLocks noGrp="1"/>
          </p:cNvGraphicFramePr>
          <p:nvPr>
            <p:ph type="tbl" sz="quarter" idx="10"/>
            <p:extLst>
              <p:ext uri="{D42A27DB-BD31-4B8C-83A1-F6EECF244321}">
                <p14:modId xmlns:p14="http://schemas.microsoft.com/office/powerpoint/2010/main" val="3919010951"/>
              </p:ext>
            </p:extLst>
          </p:nvPr>
        </p:nvGraphicFramePr>
        <p:xfrm>
          <a:off x="5191126" y="2543174"/>
          <a:ext cx="6410323" cy="36957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5859">
                  <a:extLst>
                    <a:ext uri="{9D8B030D-6E8A-4147-A177-3AD203B41FA5}">
                      <a16:colId xmlns:a16="http://schemas.microsoft.com/office/drawing/2014/main" val="3988792778"/>
                    </a:ext>
                  </a:extLst>
                </a:gridCol>
                <a:gridCol w="1398616">
                  <a:extLst>
                    <a:ext uri="{9D8B030D-6E8A-4147-A177-3AD203B41FA5}">
                      <a16:colId xmlns:a16="http://schemas.microsoft.com/office/drawing/2014/main" val="1635448471"/>
                    </a:ext>
                  </a:extLst>
                </a:gridCol>
                <a:gridCol w="1398616">
                  <a:extLst>
                    <a:ext uri="{9D8B030D-6E8A-4147-A177-3AD203B41FA5}">
                      <a16:colId xmlns:a16="http://schemas.microsoft.com/office/drawing/2014/main" val="1096863677"/>
                    </a:ext>
                  </a:extLst>
                </a:gridCol>
                <a:gridCol w="1398616">
                  <a:extLst>
                    <a:ext uri="{9D8B030D-6E8A-4147-A177-3AD203B41FA5}">
                      <a16:colId xmlns:a16="http://schemas.microsoft.com/office/drawing/2014/main" val="2205042823"/>
                    </a:ext>
                  </a:extLst>
                </a:gridCol>
                <a:gridCol w="1398616">
                  <a:extLst>
                    <a:ext uri="{9D8B030D-6E8A-4147-A177-3AD203B41FA5}">
                      <a16:colId xmlns:a16="http://schemas.microsoft.com/office/drawing/2014/main" val="2455620505"/>
                    </a:ext>
                  </a:extLst>
                </a:gridCol>
              </a:tblGrid>
              <a:tr h="739140">
                <a:tc>
                  <a:txBody>
                    <a:bodyPr/>
                    <a:lstStyle/>
                    <a:p>
                      <a:pPr algn="ctr"/>
                      <a:endParaRPr lang="en-US" sz="1050" b="0" dirty="0">
                        <a:solidFill>
                          <a:schemeClr val="tx1"/>
                        </a:solidFill>
                        <a:latin typeface="Roboto Medium" panose="02000000000000000000" pitchFamily="2" charset="0"/>
                        <a:ea typeface="Roboto Medium" panose="02000000000000000000" pitchFamily="2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rgbClr val="E65F7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>
                        <a:alpha val="580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 smtClean="0">
                          <a:solidFill>
                            <a:schemeClr val="tx1"/>
                          </a:solidFill>
                          <a:latin typeface="Roboto Medium" panose="02000000000000000000" pitchFamily="2" charset="0"/>
                          <a:ea typeface="Roboto Medium" panose="02000000000000000000" pitchFamily="2" charset="0"/>
                        </a:rPr>
                        <a:t>Lorem ipsum </a:t>
                      </a:r>
                      <a:endParaRPr lang="en-US" sz="1600" b="0" dirty="0">
                        <a:solidFill>
                          <a:schemeClr val="tx1"/>
                        </a:solidFill>
                        <a:latin typeface="Roboto Medium" panose="02000000000000000000" pitchFamily="2" charset="0"/>
                        <a:ea typeface="Roboto Medium" panose="02000000000000000000" pitchFamily="2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rgbClr val="E65F7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>
                        <a:alpha val="580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 smtClean="0">
                          <a:solidFill>
                            <a:schemeClr val="tx1"/>
                          </a:solidFill>
                          <a:latin typeface="Roboto Medium" panose="02000000000000000000" pitchFamily="2" charset="0"/>
                          <a:ea typeface="Roboto Medium" panose="02000000000000000000" pitchFamily="2" charset="0"/>
                        </a:rPr>
                        <a:t>Lorem ipsum </a:t>
                      </a:r>
                      <a:endParaRPr lang="en-US" sz="1600" b="0" dirty="0">
                        <a:solidFill>
                          <a:schemeClr val="tx1"/>
                        </a:solidFill>
                        <a:latin typeface="Roboto Medium" panose="02000000000000000000" pitchFamily="2" charset="0"/>
                        <a:ea typeface="Roboto Medium" panose="02000000000000000000" pitchFamily="2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rgbClr val="E65F7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>
                        <a:alpha val="580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 smtClean="0">
                          <a:solidFill>
                            <a:schemeClr val="tx1"/>
                          </a:solidFill>
                          <a:latin typeface="Roboto Medium" panose="02000000000000000000" pitchFamily="2" charset="0"/>
                          <a:ea typeface="Roboto Medium" panose="02000000000000000000" pitchFamily="2" charset="0"/>
                        </a:rPr>
                        <a:t>Lorem ipsum </a:t>
                      </a:r>
                      <a:endParaRPr lang="en-US" sz="1600" b="0" dirty="0">
                        <a:solidFill>
                          <a:schemeClr val="tx1"/>
                        </a:solidFill>
                        <a:latin typeface="Roboto Medium" panose="02000000000000000000" pitchFamily="2" charset="0"/>
                        <a:ea typeface="Roboto Medium" panose="02000000000000000000" pitchFamily="2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rgbClr val="E65F7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>
                        <a:alpha val="580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 smtClean="0">
                          <a:solidFill>
                            <a:schemeClr val="tx1"/>
                          </a:solidFill>
                          <a:latin typeface="Roboto Medium" panose="02000000000000000000" pitchFamily="2" charset="0"/>
                          <a:ea typeface="Roboto Medium" panose="02000000000000000000" pitchFamily="2" charset="0"/>
                        </a:rPr>
                        <a:t>Lorem ipsum </a:t>
                      </a:r>
                      <a:endParaRPr lang="en-US" sz="1600" b="0" dirty="0">
                        <a:solidFill>
                          <a:schemeClr val="tx1"/>
                        </a:solidFill>
                        <a:latin typeface="Roboto Medium" panose="02000000000000000000" pitchFamily="2" charset="0"/>
                        <a:ea typeface="Roboto Medium" panose="02000000000000000000" pitchFamily="2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rgbClr val="E65F7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>
                        <a:alpha val="5803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8460641"/>
                  </a:ext>
                </a:extLst>
              </a:tr>
              <a:tr h="739140"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 smtClean="0">
                          <a:solidFill>
                            <a:srgbClr val="E65F7D"/>
                          </a:solidFill>
                          <a:latin typeface="Roboto Medium" panose="02000000000000000000" pitchFamily="2" charset="0"/>
                          <a:ea typeface="Roboto Medium" panose="02000000000000000000" pitchFamily="2" charset="0"/>
                        </a:rPr>
                        <a:t>1</a:t>
                      </a:r>
                      <a:endParaRPr lang="en-US" sz="1600" b="0" dirty="0">
                        <a:solidFill>
                          <a:srgbClr val="E65F7D"/>
                        </a:solidFill>
                        <a:latin typeface="Roboto Medium" panose="02000000000000000000" pitchFamily="2" charset="0"/>
                        <a:ea typeface="Roboto Medium" panose="02000000000000000000" pitchFamily="2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>
                        <a:alpha val="580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Lorem ipsum </a:t>
                      </a:r>
                      <a:endParaRPr lang="en-US" sz="1400" b="0" dirty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>
                        <a:alpha val="580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 smtClean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Lorem ipsum 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>
                        <a:alpha val="580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 smtClean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Lorem ipsum 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>
                        <a:alpha val="580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 smtClean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Lorem ipsum 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>
                        <a:alpha val="5803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1010561"/>
                  </a:ext>
                </a:extLst>
              </a:tr>
              <a:tr h="739140"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 smtClean="0">
                          <a:solidFill>
                            <a:srgbClr val="E65F7D"/>
                          </a:solidFill>
                          <a:latin typeface="Roboto Medium" panose="02000000000000000000" pitchFamily="2" charset="0"/>
                          <a:ea typeface="Roboto Medium" panose="02000000000000000000" pitchFamily="2" charset="0"/>
                        </a:rPr>
                        <a:t>2</a:t>
                      </a:r>
                      <a:endParaRPr lang="en-US" sz="1600" b="0" dirty="0">
                        <a:solidFill>
                          <a:srgbClr val="E65F7D"/>
                        </a:solidFill>
                        <a:latin typeface="Roboto Medium" panose="02000000000000000000" pitchFamily="2" charset="0"/>
                        <a:ea typeface="Roboto Medium" panose="02000000000000000000" pitchFamily="2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>
                        <a:alpha val="580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 smtClean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Lorem ipsum 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>
                        <a:alpha val="580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 smtClean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Lorem ipsum 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>
                        <a:alpha val="580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 smtClean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Lorem ipsum 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>
                        <a:alpha val="580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 smtClean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Lorem ipsum 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>
                        <a:alpha val="5803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8653488"/>
                  </a:ext>
                </a:extLst>
              </a:tr>
              <a:tr h="739140"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 smtClean="0">
                          <a:solidFill>
                            <a:srgbClr val="E65F7D"/>
                          </a:solidFill>
                          <a:latin typeface="Roboto Medium" panose="02000000000000000000" pitchFamily="2" charset="0"/>
                          <a:ea typeface="Roboto Medium" panose="02000000000000000000" pitchFamily="2" charset="0"/>
                        </a:rPr>
                        <a:t>3</a:t>
                      </a:r>
                      <a:endParaRPr lang="en-US" sz="1600" b="0" dirty="0">
                        <a:solidFill>
                          <a:srgbClr val="E65F7D"/>
                        </a:solidFill>
                        <a:latin typeface="Roboto Medium" panose="02000000000000000000" pitchFamily="2" charset="0"/>
                        <a:ea typeface="Roboto Medium" panose="02000000000000000000" pitchFamily="2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>
                        <a:alpha val="580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 smtClean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Lorem ipsum 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>
                        <a:alpha val="580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 smtClean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Lorem ipsum 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>
                        <a:alpha val="580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 smtClean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Lorem ipsum 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>
                        <a:alpha val="580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 smtClean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Lorem ipsum 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>
                        <a:alpha val="5803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3711352"/>
                  </a:ext>
                </a:extLst>
              </a:tr>
              <a:tr h="739140"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 smtClean="0">
                          <a:solidFill>
                            <a:srgbClr val="E65F7D"/>
                          </a:solidFill>
                          <a:latin typeface="Roboto Medium" panose="02000000000000000000" pitchFamily="2" charset="0"/>
                          <a:ea typeface="Roboto Medium" panose="02000000000000000000" pitchFamily="2" charset="0"/>
                        </a:rPr>
                        <a:t>4</a:t>
                      </a:r>
                      <a:endParaRPr lang="en-US" sz="1600" b="0" dirty="0">
                        <a:solidFill>
                          <a:srgbClr val="E65F7D"/>
                        </a:solidFill>
                        <a:latin typeface="Roboto Medium" panose="02000000000000000000" pitchFamily="2" charset="0"/>
                        <a:ea typeface="Roboto Medium" panose="02000000000000000000" pitchFamily="2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>
                        <a:alpha val="580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 smtClean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Lorem ipsum 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>
                        <a:alpha val="580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 smtClean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Lorem ipsum 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>
                        <a:alpha val="580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 smtClean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Lorem ipsum 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>
                        <a:alpha val="580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 smtClean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Lorem ipsum 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>
                        <a:alpha val="5803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9033883"/>
                  </a:ext>
                </a:extLst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793" y="619125"/>
            <a:ext cx="859089" cy="334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987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62150" y="1746122"/>
            <a:ext cx="2952750" cy="528350"/>
          </a:xfrm>
        </p:spPr>
        <p:txBody>
          <a:bodyPr/>
          <a:lstStyle/>
          <a:p>
            <a:r>
              <a:rPr lang="en-US" dirty="0"/>
              <a:t>Mockup Device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1974055" y="2405393"/>
            <a:ext cx="3035689" cy="2677656"/>
          </a:xfrm>
        </p:spPr>
        <p:txBody>
          <a:bodyPr/>
          <a:lstStyle/>
          <a:p>
            <a:r>
              <a:rPr lang="en-US" sz="1400" dirty="0" smtClean="0"/>
              <a:t>Lorem ipsum dolor sit </a:t>
            </a:r>
            <a:r>
              <a:rPr lang="en-US" sz="1400" dirty="0" err="1" smtClean="0"/>
              <a:t>amet</a:t>
            </a:r>
            <a:r>
              <a:rPr lang="en-US" sz="1400" dirty="0" smtClean="0"/>
              <a:t>, </a:t>
            </a:r>
            <a:r>
              <a:rPr lang="en-US" sz="1400" dirty="0" err="1" smtClean="0"/>
              <a:t>consectetur</a:t>
            </a:r>
            <a:r>
              <a:rPr lang="en-US" sz="1400" dirty="0" smtClean="0"/>
              <a:t> </a:t>
            </a:r>
            <a:r>
              <a:rPr lang="en-US" sz="1400" dirty="0" err="1" smtClean="0"/>
              <a:t>adipiscing</a:t>
            </a:r>
            <a:r>
              <a:rPr lang="en-US" sz="1400" dirty="0" smtClean="0"/>
              <a:t> </a:t>
            </a:r>
            <a:r>
              <a:rPr lang="en-US" sz="1400" dirty="0" err="1" smtClean="0"/>
              <a:t>elit</a:t>
            </a:r>
            <a:r>
              <a:rPr lang="en-US" sz="1400" dirty="0" smtClean="0"/>
              <a:t>, </a:t>
            </a:r>
            <a:r>
              <a:rPr lang="en-US" sz="1400" dirty="0" err="1" smtClean="0"/>
              <a:t>sed</a:t>
            </a:r>
            <a:r>
              <a:rPr lang="en-US" sz="1400" dirty="0" smtClean="0"/>
              <a:t> do </a:t>
            </a:r>
            <a:r>
              <a:rPr lang="en-US" sz="1400" dirty="0" err="1" smtClean="0"/>
              <a:t>eiusmod</a:t>
            </a:r>
            <a:r>
              <a:rPr lang="en-US" sz="1400" dirty="0" smtClean="0"/>
              <a:t> </a:t>
            </a:r>
            <a:r>
              <a:rPr lang="en-US" sz="1400" dirty="0" err="1" smtClean="0"/>
              <a:t>tempor</a:t>
            </a:r>
            <a:r>
              <a:rPr lang="en-US" sz="1400" dirty="0" smtClean="0"/>
              <a:t> </a:t>
            </a:r>
            <a:r>
              <a:rPr lang="en-US" sz="1400" dirty="0" err="1" smtClean="0"/>
              <a:t>incididunt</a:t>
            </a:r>
            <a:r>
              <a:rPr lang="en-US" sz="1400" dirty="0" smtClean="0"/>
              <a:t> </a:t>
            </a:r>
            <a:r>
              <a:rPr lang="en-US" sz="1400" dirty="0" err="1" smtClean="0"/>
              <a:t>ut</a:t>
            </a:r>
            <a:r>
              <a:rPr lang="en-US" sz="1400" dirty="0" smtClean="0"/>
              <a:t> </a:t>
            </a:r>
            <a:r>
              <a:rPr lang="en-US" sz="1400" dirty="0" err="1" smtClean="0"/>
              <a:t>labore</a:t>
            </a:r>
            <a:r>
              <a:rPr lang="en-US" sz="1400" dirty="0" smtClean="0"/>
              <a:t> et </a:t>
            </a:r>
            <a:r>
              <a:rPr lang="en-US" sz="1400" dirty="0" err="1" smtClean="0"/>
              <a:t>dolore</a:t>
            </a:r>
            <a:r>
              <a:rPr lang="en-US" sz="1400" dirty="0" smtClean="0"/>
              <a:t> magna </a:t>
            </a:r>
            <a:r>
              <a:rPr lang="en-US" sz="1400" dirty="0" err="1" smtClean="0"/>
              <a:t>aliqua</a:t>
            </a:r>
            <a:r>
              <a:rPr lang="en-US" sz="1400" dirty="0" smtClean="0"/>
              <a:t>. </a:t>
            </a:r>
            <a:r>
              <a:rPr lang="en-US" sz="1400" dirty="0" err="1" smtClean="0"/>
              <a:t>Turpis</a:t>
            </a:r>
            <a:r>
              <a:rPr lang="en-US" sz="1400" dirty="0" smtClean="0"/>
              <a:t> </a:t>
            </a:r>
            <a:r>
              <a:rPr lang="en-US" sz="1400" dirty="0" err="1" smtClean="0"/>
              <a:t>egestas</a:t>
            </a:r>
            <a:r>
              <a:rPr lang="en-US" sz="1400" dirty="0" smtClean="0"/>
              <a:t> </a:t>
            </a:r>
            <a:r>
              <a:rPr lang="en-US" sz="1400" dirty="0" err="1" smtClean="0"/>
              <a:t>pretium</a:t>
            </a:r>
            <a:r>
              <a:rPr lang="en-US" sz="1400" dirty="0" smtClean="0"/>
              <a:t> </a:t>
            </a:r>
            <a:r>
              <a:rPr lang="en-US" sz="1400" dirty="0" err="1" smtClean="0"/>
              <a:t>aenean</a:t>
            </a:r>
            <a:r>
              <a:rPr lang="en-US" sz="1400" dirty="0" smtClean="0"/>
              <a:t> pharetra magna ac. Semper </a:t>
            </a:r>
            <a:r>
              <a:rPr lang="en-US" sz="1400" dirty="0" err="1" smtClean="0"/>
              <a:t>eget</a:t>
            </a:r>
            <a:r>
              <a:rPr lang="en-US" sz="1400" dirty="0" smtClean="0"/>
              <a:t> </a:t>
            </a:r>
            <a:r>
              <a:rPr lang="en-US" sz="1400" dirty="0" err="1" smtClean="0"/>
              <a:t>duis</a:t>
            </a:r>
            <a:r>
              <a:rPr lang="en-US" sz="1400" dirty="0" smtClean="0"/>
              <a:t> at </a:t>
            </a:r>
            <a:r>
              <a:rPr lang="en-US" sz="1400" dirty="0" err="1" smtClean="0"/>
              <a:t>tellus</a:t>
            </a:r>
            <a:r>
              <a:rPr lang="en-US" sz="1400" dirty="0" smtClean="0"/>
              <a:t>. Lacus </a:t>
            </a:r>
            <a:r>
              <a:rPr lang="en-US" sz="1400" dirty="0" err="1" smtClean="0"/>
              <a:t>vel</a:t>
            </a:r>
            <a:r>
              <a:rPr lang="en-US" sz="1400" dirty="0" smtClean="0"/>
              <a:t> </a:t>
            </a:r>
            <a:r>
              <a:rPr lang="en-US" sz="1400" dirty="0" err="1" smtClean="0"/>
              <a:t>facilisis</a:t>
            </a:r>
            <a:r>
              <a:rPr lang="en-US" sz="1400" dirty="0" smtClean="0"/>
              <a:t> </a:t>
            </a:r>
            <a:r>
              <a:rPr lang="en-US" sz="1400" dirty="0" err="1" smtClean="0"/>
              <a:t>volutpat</a:t>
            </a:r>
            <a:r>
              <a:rPr lang="en-US" sz="1400" dirty="0" smtClean="0"/>
              <a:t> est</a:t>
            </a:r>
            <a:r>
              <a:rPr lang="en-US" sz="1400" dirty="0"/>
              <a:t>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5959" y="1329373"/>
            <a:ext cx="859089" cy="334813"/>
          </a:xfrm>
          <a:prstGeom prst="rect">
            <a:avLst/>
          </a:prstGeom>
        </p:spPr>
      </p:pic>
      <p:sp>
        <p:nvSpPr>
          <p:cNvPr id="4" name="Picture Placeholder 3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1029049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Company Profile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1400522" y="2426199"/>
            <a:ext cx="2976418" cy="1384995"/>
          </a:xfrm>
        </p:spPr>
        <p:txBody>
          <a:bodyPr/>
          <a:lstStyle/>
          <a:p>
            <a:pPr lvl="0"/>
            <a:r>
              <a:rPr lang="en-US" sz="1400" dirty="0" smtClean="0"/>
              <a:t>Lorem ipsum dolor sit </a:t>
            </a:r>
            <a:r>
              <a:rPr lang="en-US" sz="1400" dirty="0" err="1" smtClean="0"/>
              <a:t>amet</a:t>
            </a:r>
            <a:r>
              <a:rPr lang="en-US" sz="1400" dirty="0" smtClean="0"/>
              <a:t>, </a:t>
            </a:r>
            <a:r>
              <a:rPr lang="en-US" sz="1400" dirty="0" err="1" smtClean="0"/>
              <a:t>consectetur</a:t>
            </a:r>
            <a:r>
              <a:rPr lang="en-US" sz="1400" dirty="0" smtClean="0"/>
              <a:t> </a:t>
            </a:r>
            <a:r>
              <a:rPr lang="en-US" sz="1400" dirty="0" err="1" smtClean="0"/>
              <a:t>adipiscing</a:t>
            </a:r>
            <a:r>
              <a:rPr lang="en-US" sz="1400" dirty="0" smtClean="0"/>
              <a:t> </a:t>
            </a:r>
            <a:r>
              <a:rPr lang="en-US" sz="1400" dirty="0" err="1" smtClean="0"/>
              <a:t>elit</a:t>
            </a:r>
            <a:r>
              <a:rPr lang="en-US" sz="1400" dirty="0" smtClean="0"/>
              <a:t>, </a:t>
            </a:r>
            <a:r>
              <a:rPr lang="en-US" sz="1400" dirty="0" err="1" smtClean="0"/>
              <a:t>sed</a:t>
            </a:r>
            <a:r>
              <a:rPr lang="en-US" sz="1400" dirty="0" smtClean="0"/>
              <a:t> do </a:t>
            </a:r>
            <a:r>
              <a:rPr lang="en-US" sz="1400" dirty="0" err="1" smtClean="0"/>
              <a:t>eiusmod</a:t>
            </a:r>
            <a:r>
              <a:rPr lang="en-US" sz="1400" dirty="0" smtClean="0"/>
              <a:t> </a:t>
            </a:r>
            <a:r>
              <a:rPr lang="en-US" sz="1400" dirty="0" err="1" smtClean="0"/>
              <a:t>tempor</a:t>
            </a:r>
            <a:r>
              <a:rPr lang="en-US" sz="1400" dirty="0" smtClean="0"/>
              <a:t> </a:t>
            </a:r>
            <a:r>
              <a:rPr lang="en-US" sz="1400" dirty="0" err="1" smtClean="0"/>
              <a:t>incididunt</a:t>
            </a:r>
            <a:r>
              <a:rPr lang="en-US" sz="1400" dirty="0" smtClean="0"/>
              <a:t> </a:t>
            </a:r>
            <a:r>
              <a:rPr lang="en-US" sz="1400" dirty="0" err="1" smtClean="0"/>
              <a:t>ut</a:t>
            </a:r>
            <a:r>
              <a:rPr lang="en-US" sz="1400" dirty="0" smtClean="0"/>
              <a:t> </a:t>
            </a:r>
            <a:r>
              <a:rPr lang="en-US" sz="1400" dirty="0" err="1" smtClean="0"/>
              <a:t>labore</a:t>
            </a:r>
            <a:r>
              <a:rPr lang="en-US" sz="1400" dirty="0" smtClean="0"/>
              <a:t> et </a:t>
            </a:r>
            <a:r>
              <a:rPr lang="en-US" sz="1400" dirty="0" err="1" smtClean="0"/>
              <a:t>dolore</a:t>
            </a:r>
            <a:r>
              <a:rPr lang="en-US" sz="1400" dirty="0" smtClean="0"/>
              <a:t> magna </a:t>
            </a:r>
            <a:r>
              <a:rPr lang="en-US" sz="1400" dirty="0" err="1" smtClean="0"/>
              <a:t>aliqua</a:t>
            </a:r>
            <a:endParaRPr lang="en-US" sz="14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27214" y="5170411"/>
            <a:ext cx="1942433" cy="1025922"/>
          </a:xfrm>
        </p:spPr>
        <p:txBody>
          <a:bodyPr/>
          <a:lstStyle/>
          <a:p>
            <a:pPr lvl="0"/>
            <a:r>
              <a:rPr lang="en-US" sz="1400" dirty="0" smtClean="0"/>
              <a:t>Lorem ipsum dolor sit </a:t>
            </a:r>
            <a:r>
              <a:rPr lang="en-US" sz="1400" dirty="0" err="1" smtClean="0"/>
              <a:t>amet</a:t>
            </a:r>
            <a:r>
              <a:rPr lang="en-US" sz="1400" dirty="0" smtClean="0"/>
              <a:t>, sumo </a:t>
            </a:r>
            <a:r>
              <a:rPr lang="en-US" sz="1400" dirty="0" err="1" smtClean="0"/>
              <a:t>verear</a:t>
            </a:r>
            <a:r>
              <a:rPr lang="en-US" sz="1400" dirty="0" smtClean="0"/>
              <a:t> </a:t>
            </a:r>
            <a:r>
              <a:rPr lang="en-US" sz="1400" dirty="0" err="1" smtClean="0"/>
              <a:t>nusquam</a:t>
            </a:r>
            <a:r>
              <a:rPr lang="en-US" sz="1400" dirty="0" smtClean="0"/>
              <a:t> </a:t>
            </a:r>
            <a:r>
              <a:rPr lang="en-US" sz="1400" dirty="0" err="1" smtClean="0"/>
              <a:t>eos</a:t>
            </a:r>
            <a:r>
              <a:rPr lang="en-US" sz="1400" dirty="0" smtClean="0"/>
              <a:t> ex</a:t>
            </a:r>
            <a:endParaRPr lang="en-US" sz="140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8"/>
          </p:nvPr>
        </p:nvSpPr>
        <p:spPr>
          <a:xfrm>
            <a:off x="6886374" y="5170411"/>
            <a:ext cx="1942433" cy="1025922"/>
          </a:xfrm>
        </p:spPr>
        <p:txBody>
          <a:bodyPr/>
          <a:lstStyle/>
          <a:p>
            <a:pPr lvl="0"/>
            <a:r>
              <a:rPr lang="en-US" sz="1400" dirty="0" smtClean="0"/>
              <a:t>Lorem ipsum dolor sit </a:t>
            </a:r>
            <a:r>
              <a:rPr lang="en-US" sz="1400" dirty="0" err="1" smtClean="0"/>
              <a:t>amet</a:t>
            </a:r>
            <a:r>
              <a:rPr lang="en-US" sz="1400" dirty="0" smtClean="0"/>
              <a:t>, sumo </a:t>
            </a:r>
            <a:r>
              <a:rPr lang="en-US" sz="1400" dirty="0" err="1" smtClean="0"/>
              <a:t>verear</a:t>
            </a:r>
            <a:r>
              <a:rPr lang="en-US" sz="1400" dirty="0" smtClean="0"/>
              <a:t> </a:t>
            </a:r>
            <a:r>
              <a:rPr lang="en-US" sz="1400" dirty="0" err="1" smtClean="0"/>
              <a:t>nusquam</a:t>
            </a:r>
            <a:r>
              <a:rPr lang="en-US" sz="1400" dirty="0" smtClean="0"/>
              <a:t> </a:t>
            </a:r>
            <a:r>
              <a:rPr lang="en-US" sz="1400" dirty="0" err="1" smtClean="0"/>
              <a:t>eos</a:t>
            </a:r>
            <a:r>
              <a:rPr lang="en-US" sz="1400" dirty="0" smtClean="0"/>
              <a:t> ex</a:t>
            </a:r>
            <a:endParaRPr lang="en-US" sz="140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9"/>
          </p:nvPr>
        </p:nvSpPr>
        <p:spPr>
          <a:xfrm>
            <a:off x="9045534" y="5170411"/>
            <a:ext cx="1942433" cy="1025922"/>
          </a:xfrm>
        </p:spPr>
        <p:txBody>
          <a:bodyPr/>
          <a:lstStyle/>
          <a:p>
            <a:pPr lvl="0"/>
            <a:r>
              <a:rPr lang="en-US" sz="1400" dirty="0" smtClean="0"/>
              <a:t>Lorem ipsum dolor sit </a:t>
            </a:r>
            <a:r>
              <a:rPr lang="en-US" sz="1400" dirty="0" err="1" smtClean="0"/>
              <a:t>amet</a:t>
            </a:r>
            <a:r>
              <a:rPr lang="en-US" sz="1400" dirty="0" smtClean="0"/>
              <a:t>, sumo </a:t>
            </a:r>
            <a:r>
              <a:rPr lang="en-US" sz="1400" dirty="0" err="1" smtClean="0"/>
              <a:t>verear</a:t>
            </a:r>
            <a:r>
              <a:rPr lang="en-US" sz="1400" dirty="0" smtClean="0"/>
              <a:t> </a:t>
            </a:r>
            <a:r>
              <a:rPr lang="en-US" sz="1400" dirty="0" err="1" smtClean="0"/>
              <a:t>nusquam</a:t>
            </a:r>
            <a:r>
              <a:rPr lang="en-US" sz="1400" dirty="0" smtClean="0"/>
              <a:t> </a:t>
            </a:r>
            <a:r>
              <a:rPr lang="en-US" sz="1400" dirty="0" err="1" smtClean="0"/>
              <a:t>eos</a:t>
            </a:r>
            <a:r>
              <a:rPr lang="en-US" sz="1400" dirty="0" smtClean="0"/>
              <a:t> ex</a:t>
            </a:r>
            <a:endParaRPr lang="en-US" sz="14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8205" y="4258825"/>
            <a:ext cx="920450" cy="87782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7365" y="4258825"/>
            <a:ext cx="920450" cy="87782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9140" y="4261319"/>
            <a:ext cx="915220" cy="87283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5279" y="1142364"/>
            <a:ext cx="859089" cy="334813"/>
          </a:xfrm>
          <a:prstGeom prst="rect">
            <a:avLst/>
          </a:prstGeom>
        </p:spPr>
      </p:pic>
      <p:sp>
        <p:nvSpPr>
          <p:cNvPr id="5" name="Picture Placeholder 4"/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8" name="Picture Placeholder 7"/>
          <p:cNvSpPr>
            <a:spLocks noGrp="1"/>
          </p:cNvSpPr>
          <p:nvPr>
            <p:ph type="pic" sz="quarter" idx="21"/>
          </p:nvPr>
        </p:nvSpPr>
        <p:spPr/>
      </p:sp>
      <p:sp>
        <p:nvSpPr>
          <p:cNvPr id="9" name="Picture Placeholder 8"/>
          <p:cNvSpPr>
            <a:spLocks noGrp="1"/>
          </p:cNvSpPr>
          <p:nvPr>
            <p:ph type="pic" sz="quarter" idx="22"/>
          </p:nvPr>
        </p:nvSpPr>
        <p:spPr/>
      </p:sp>
    </p:spTree>
    <p:extLst>
      <p:ext uri="{BB962C8B-B14F-4D97-AF65-F5344CB8AC3E}">
        <p14:creationId xmlns:p14="http://schemas.microsoft.com/office/powerpoint/2010/main" val="3115623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70065" y="3493235"/>
            <a:ext cx="2952750" cy="528350"/>
          </a:xfrm>
        </p:spPr>
        <p:txBody>
          <a:bodyPr/>
          <a:lstStyle/>
          <a:p>
            <a:r>
              <a:rPr lang="en-US" dirty="0"/>
              <a:t>Mockup Device</a:t>
            </a:r>
            <a:endParaRPr lang="en-US" b="1" dirty="0"/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8170065" y="4318717"/>
            <a:ext cx="2952750" cy="1061829"/>
          </a:xfrm>
        </p:spPr>
        <p:txBody>
          <a:bodyPr/>
          <a:lstStyle/>
          <a:p>
            <a:r>
              <a:rPr lang="en-US" sz="1400" dirty="0" smtClean="0"/>
              <a:t>Lorem ipsum dolor sit </a:t>
            </a:r>
            <a:r>
              <a:rPr lang="en-US" sz="1400" dirty="0" err="1" smtClean="0"/>
              <a:t>amet</a:t>
            </a:r>
            <a:r>
              <a:rPr lang="en-US" sz="1400" dirty="0" smtClean="0"/>
              <a:t>, </a:t>
            </a:r>
            <a:r>
              <a:rPr lang="en-US" sz="1400" dirty="0" err="1" smtClean="0"/>
              <a:t>consectetur</a:t>
            </a:r>
            <a:r>
              <a:rPr lang="en-US" sz="1400" dirty="0" smtClean="0"/>
              <a:t> </a:t>
            </a:r>
            <a:r>
              <a:rPr lang="en-US" sz="1400" dirty="0" err="1" smtClean="0"/>
              <a:t>adipiscing</a:t>
            </a:r>
            <a:r>
              <a:rPr lang="en-US" sz="1400" dirty="0" smtClean="0"/>
              <a:t> </a:t>
            </a:r>
            <a:r>
              <a:rPr lang="en-US" sz="1400" dirty="0" err="1" smtClean="0"/>
              <a:t>elit</a:t>
            </a:r>
            <a:r>
              <a:rPr lang="en-US" sz="1400" dirty="0" smtClean="0"/>
              <a:t>, </a:t>
            </a:r>
            <a:r>
              <a:rPr lang="en-US" sz="1400" dirty="0" err="1" smtClean="0"/>
              <a:t>sed</a:t>
            </a:r>
            <a:r>
              <a:rPr lang="en-US" sz="1400" dirty="0" smtClean="0"/>
              <a:t> do </a:t>
            </a:r>
            <a:r>
              <a:rPr lang="en-US" sz="1400" dirty="0" err="1" smtClean="0"/>
              <a:t>eiusmod</a:t>
            </a:r>
            <a:r>
              <a:rPr lang="en-US" sz="1400" dirty="0" smtClean="0"/>
              <a:t> </a:t>
            </a:r>
            <a:r>
              <a:rPr lang="en-US" sz="1400" dirty="0" err="1" smtClean="0"/>
              <a:t>tempor</a:t>
            </a:r>
            <a:r>
              <a:rPr lang="en-US" sz="1400" dirty="0" smtClean="0"/>
              <a:t> </a:t>
            </a:r>
            <a:r>
              <a:rPr lang="en-US" sz="1400" dirty="0" err="1" smtClean="0"/>
              <a:t>incididunt</a:t>
            </a:r>
            <a:r>
              <a:rPr lang="en-US" sz="1400" dirty="0" smtClean="0"/>
              <a:t> </a:t>
            </a:r>
            <a:r>
              <a:rPr lang="en-US" sz="1400" dirty="0" err="1" smtClean="0"/>
              <a:t>ut</a:t>
            </a:r>
            <a:r>
              <a:rPr lang="en-US" sz="1400" dirty="0" smtClean="0"/>
              <a:t> </a:t>
            </a:r>
            <a:r>
              <a:rPr lang="en-US" sz="1400" dirty="0" err="1" smtClean="0"/>
              <a:t>labore</a:t>
            </a:r>
            <a:r>
              <a:rPr lang="en-US" sz="1400" dirty="0" smtClean="0"/>
              <a:t>.</a:t>
            </a:r>
            <a:endParaRPr lang="en-US" sz="1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3874" y="3074106"/>
            <a:ext cx="859089" cy="334813"/>
          </a:xfrm>
          <a:prstGeom prst="rect">
            <a:avLst/>
          </a:prstGeom>
        </p:spPr>
      </p:pic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4" name="Picture Placeholder 3"/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459022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82329" y="1846833"/>
            <a:ext cx="3297475" cy="990015"/>
          </a:xfrm>
        </p:spPr>
        <p:txBody>
          <a:bodyPr/>
          <a:lstStyle/>
          <a:p>
            <a:r>
              <a:rPr lang="en-US" dirty="0"/>
              <a:t>Let’s Get in Touch!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8139955" y="2769945"/>
            <a:ext cx="2764751" cy="702756"/>
          </a:xfrm>
        </p:spPr>
        <p:txBody>
          <a:bodyPr/>
          <a:lstStyle/>
          <a:p>
            <a:r>
              <a:rPr lang="en-ZA" sz="1400" dirty="0"/>
              <a:t>20 Cooper Square, New York, NY 10003, USA</a:t>
            </a:r>
            <a:endParaRPr lang="en-US" sz="14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8139955" y="3471148"/>
            <a:ext cx="1937495" cy="379591"/>
          </a:xfrm>
        </p:spPr>
        <p:txBody>
          <a:bodyPr/>
          <a:lstStyle/>
          <a:p>
            <a:r>
              <a:rPr lang="en-US" sz="1400" dirty="0"/>
              <a:t>www.nutric.com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8139955" y="3972675"/>
            <a:ext cx="1937495" cy="379591"/>
          </a:xfrm>
        </p:spPr>
        <p:txBody>
          <a:bodyPr/>
          <a:lstStyle/>
          <a:p>
            <a:r>
              <a:rPr lang="en-US" sz="1400" dirty="0"/>
              <a:t>info@nutric.com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20"/>
          </p:nvPr>
        </p:nvSpPr>
        <p:spPr>
          <a:xfrm>
            <a:off x="8139955" y="4488306"/>
            <a:ext cx="1937495" cy="379591"/>
          </a:xfrm>
        </p:spPr>
        <p:txBody>
          <a:bodyPr/>
          <a:lstStyle/>
          <a:p>
            <a:r>
              <a:rPr lang="en-US" sz="1400" dirty="0"/>
              <a:t>Facebook/</a:t>
            </a:r>
            <a:r>
              <a:rPr lang="en-US" sz="1400" dirty="0" err="1"/>
              <a:t>Nutric</a:t>
            </a:r>
            <a:endParaRPr lang="en-US" sz="1400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21"/>
          </p:nvPr>
        </p:nvSpPr>
        <p:spPr>
          <a:xfrm>
            <a:off x="8139955" y="4961132"/>
            <a:ext cx="1937495" cy="379591"/>
          </a:xfrm>
        </p:spPr>
        <p:txBody>
          <a:bodyPr/>
          <a:lstStyle/>
          <a:p>
            <a:r>
              <a:rPr lang="en-US" sz="1400" dirty="0" smtClean="0"/>
              <a:t>+11 222 33 44</a:t>
            </a:r>
            <a:endParaRPr lang="en-US" sz="1400" dirty="0"/>
          </a:p>
        </p:txBody>
      </p:sp>
      <p:grpSp>
        <p:nvGrpSpPr>
          <p:cNvPr id="10" name="Group 9"/>
          <p:cNvGrpSpPr/>
          <p:nvPr/>
        </p:nvGrpSpPr>
        <p:grpSpPr>
          <a:xfrm>
            <a:off x="7782329" y="3003095"/>
            <a:ext cx="236456" cy="236456"/>
            <a:chOff x="8129637" y="1382473"/>
            <a:chExt cx="236456" cy="236456"/>
          </a:xfrm>
        </p:grpSpPr>
        <p:pic>
          <p:nvPicPr>
            <p:cNvPr id="11" name="Picture 10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29637" y="1382473"/>
              <a:ext cx="236456" cy="236456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 flipH="1" flipV="1">
              <a:off x="8196099" y="1451062"/>
              <a:ext cx="103532" cy="99279"/>
            </a:xfrm>
            <a:prstGeom prst="rect">
              <a:avLst/>
            </a:prstGeom>
          </p:spPr>
        </p:pic>
      </p:grpSp>
      <p:grpSp>
        <p:nvGrpSpPr>
          <p:cNvPr id="13" name="Group 12"/>
          <p:cNvGrpSpPr/>
          <p:nvPr/>
        </p:nvGrpSpPr>
        <p:grpSpPr>
          <a:xfrm>
            <a:off x="7782329" y="3542716"/>
            <a:ext cx="236456" cy="236456"/>
            <a:chOff x="8129637" y="3264539"/>
            <a:chExt cx="236456" cy="236456"/>
          </a:xfrm>
        </p:grpSpPr>
        <p:pic>
          <p:nvPicPr>
            <p:cNvPr id="16" name="Picture 15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29637" y="3264539"/>
              <a:ext cx="236456" cy="236456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 flipH="1" flipV="1">
              <a:off x="8196099" y="3333127"/>
              <a:ext cx="103532" cy="99279"/>
            </a:xfrm>
            <a:prstGeom prst="rect">
              <a:avLst/>
            </a:prstGeom>
          </p:spPr>
        </p:pic>
      </p:grpSp>
      <p:grpSp>
        <p:nvGrpSpPr>
          <p:cNvPr id="18" name="Group 17"/>
          <p:cNvGrpSpPr/>
          <p:nvPr/>
        </p:nvGrpSpPr>
        <p:grpSpPr>
          <a:xfrm>
            <a:off x="7782329" y="4044242"/>
            <a:ext cx="236456" cy="236456"/>
            <a:chOff x="8129637" y="5146605"/>
            <a:chExt cx="236456" cy="236456"/>
          </a:xfrm>
        </p:grpSpPr>
        <p:pic>
          <p:nvPicPr>
            <p:cNvPr id="19" name="Picture 18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29637" y="5146605"/>
              <a:ext cx="236456" cy="236456"/>
            </a:xfrm>
            <a:prstGeom prst="rect">
              <a:avLst/>
            </a:prstGeom>
          </p:spPr>
        </p:pic>
        <p:pic>
          <p:nvPicPr>
            <p:cNvPr id="20" name="Picture 19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 flipH="1" flipV="1">
              <a:off x="8196099" y="5215193"/>
              <a:ext cx="103532" cy="99279"/>
            </a:xfrm>
            <a:prstGeom prst="rect">
              <a:avLst/>
            </a:prstGeom>
          </p:spPr>
        </p:pic>
      </p:grpSp>
      <p:grpSp>
        <p:nvGrpSpPr>
          <p:cNvPr id="21" name="Group 20"/>
          <p:cNvGrpSpPr/>
          <p:nvPr/>
        </p:nvGrpSpPr>
        <p:grpSpPr>
          <a:xfrm>
            <a:off x="7782329" y="4559873"/>
            <a:ext cx="236456" cy="236456"/>
            <a:chOff x="8129637" y="5146605"/>
            <a:chExt cx="236456" cy="236456"/>
          </a:xfrm>
        </p:grpSpPr>
        <p:pic>
          <p:nvPicPr>
            <p:cNvPr id="22" name="Picture 21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29637" y="5146605"/>
              <a:ext cx="236456" cy="236456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 flipH="1" flipV="1">
              <a:off x="8196099" y="5215193"/>
              <a:ext cx="103532" cy="99279"/>
            </a:xfrm>
            <a:prstGeom prst="rect">
              <a:avLst/>
            </a:prstGeom>
          </p:spPr>
        </p:pic>
      </p:grpSp>
      <p:grpSp>
        <p:nvGrpSpPr>
          <p:cNvPr id="24" name="Group 23"/>
          <p:cNvGrpSpPr/>
          <p:nvPr/>
        </p:nvGrpSpPr>
        <p:grpSpPr>
          <a:xfrm>
            <a:off x="7782329" y="5032699"/>
            <a:ext cx="236456" cy="236456"/>
            <a:chOff x="8129637" y="5146605"/>
            <a:chExt cx="236456" cy="236456"/>
          </a:xfrm>
        </p:grpSpPr>
        <p:pic>
          <p:nvPicPr>
            <p:cNvPr id="25" name="Picture 24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29637" y="5146605"/>
              <a:ext cx="236456" cy="236456"/>
            </a:xfrm>
            <a:prstGeom prst="rect">
              <a:avLst/>
            </a:prstGeom>
          </p:spPr>
        </p:pic>
        <p:pic>
          <p:nvPicPr>
            <p:cNvPr id="26" name="Picture 25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 flipH="1" flipV="1">
              <a:off x="8196099" y="5215193"/>
              <a:ext cx="103532" cy="99279"/>
            </a:xfrm>
            <a:prstGeom prst="rect">
              <a:avLst/>
            </a:prstGeom>
          </p:spPr>
        </p:pic>
      </p:grpSp>
      <p:pic>
        <p:nvPicPr>
          <p:cNvPr id="35" name="Picture 3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1374" y="1651852"/>
            <a:ext cx="859089" cy="334813"/>
          </a:xfrm>
          <a:prstGeom prst="rect">
            <a:avLst/>
          </a:prstGeom>
        </p:spPr>
      </p:pic>
      <p:sp>
        <p:nvSpPr>
          <p:cNvPr id="6" name="Picture Placeholder 5"/>
          <p:cNvSpPr>
            <a:spLocks noGrp="1"/>
          </p:cNvSpPr>
          <p:nvPr>
            <p:ph type="pic" sz="quarter" idx="22"/>
          </p:nvPr>
        </p:nvSpPr>
        <p:spPr/>
      </p:sp>
    </p:spTree>
    <p:extLst>
      <p:ext uri="{BB962C8B-B14F-4D97-AF65-F5344CB8AC3E}">
        <p14:creationId xmlns:p14="http://schemas.microsoft.com/office/powerpoint/2010/main" val="2437189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3"/>
          </p:nvPr>
        </p:nvSpPr>
        <p:spPr>
          <a:xfrm>
            <a:off x="2275222" y="4944454"/>
            <a:ext cx="5270957" cy="702756"/>
          </a:xfrm>
        </p:spPr>
        <p:txBody>
          <a:bodyPr/>
          <a:lstStyle/>
          <a:p>
            <a:r>
              <a:rPr lang="en-US" sz="1400" dirty="0"/>
              <a:t>Lorem ipsum 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consectetur</a:t>
            </a:r>
            <a:r>
              <a:rPr lang="en-US" sz="1400" dirty="0"/>
              <a:t> </a:t>
            </a:r>
            <a:r>
              <a:rPr lang="en-US" sz="1400" dirty="0" err="1"/>
              <a:t>adipiscing</a:t>
            </a:r>
            <a:r>
              <a:rPr lang="en-US" sz="1400" dirty="0"/>
              <a:t> </a:t>
            </a:r>
            <a:r>
              <a:rPr lang="en-US" sz="1400" dirty="0" err="1"/>
              <a:t>elit</a:t>
            </a:r>
            <a:r>
              <a:rPr lang="en-US" sz="1400" dirty="0"/>
              <a:t>, </a:t>
            </a:r>
            <a:r>
              <a:rPr lang="en-US" sz="1400" dirty="0" err="1"/>
              <a:t>sed</a:t>
            </a:r>
            <a:r>
              <a:rPr lang="en-US" sz="1400" dirty="0"/>
              <a:t> do </a:t>
            </a:r>
            <a:r>
              <a:rPr lang="en-US" sz="1400" dirty="0" err="1"/>
              <a:t>eiusmod</a:t>
            </a:r>
            <a:r>
              <a:rPr lang="en-US" sz="1400" dirty="0"/>
              <a:t> </a:t>
            </a:r>
            <a:r>
              <a:rPr lang="en-US" sz="1400" dirty="0" err="1"/>
              <a:t>tempor</a:t>
            </a:r>
            <a:r>
              <a:rPr lang="en-US" sz="1400" dirty="0"/>
              <a:t> </a:t>
            </a:r>
            <a:r>
              <a:rPr lang="en-US" sz="1400" dirty="0" err="1"/>
              <a:t>incididunt</a:t>
            </a:r>
            <a:r>
              <a:rPr lang="en-US" sz="1400" dirty="0"/>
              <a:t> </a:t>
            </a:r>
            <a:r>
              <a:rPr lang="en-US" sz="1400" dirty="0" err="1"/>
              <a:t>ut</a:t>
            </a:r>
            <a:r>
              <a:rPr lang="en-US" sz="1400" dirty="0"/>
              <a:t> </a:t>
            </a:r>
            <a:r>
              <a:rPr lang="en-US" sz="1400" dirty="0" err="1"/>
              <a:t>labore</a:t>
            </a:r>
            <a:r>
              <a:rPr lang="en-US" sz="1400" dirty="0"/>
              <a:t> et </a:t>
            </a:r>
            <a:r>
              <a:rPr lang="en-US" sz="1400" dirty="0" err="1"/>
              <a:t>dolore</a:t>
            </a:r>
            <a:r>
              <a:rPr lang="en-US" sz="1400" dirty="0"/>
              <a:t> magna </a:t>
            </a:r>
            <a:r>
              <a:rPr lang="en-US" sz="1400" dirty="0" err="1"/>
              <a:t>aliqua</a:t>
            </a:r>
            <a:r>
              <a:rPr lang="en-US" sz="1400" dirty="0" smtClean="0"/>
              <a:t>.</a:t>
            </a:r>
            <a:endParaRPr lang="en-US" sz="14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8548" y="2996393"/>
            <a:ext cx="1311779" cy="511240"/>
          </a:xfrm>
          <a:prstGeom prst="rect">
            <a:avLst/>
          </a:prstGeom>
        </p:spPr>
      </p:pic>
      <p:sp>
        <p:nvSpPr>
          <p:cNvPr id="3" name="Picture Placeholder 2"/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4" name="Picture Placeholder 3"/>
          <p:cNvSpPr>
            <a:spLocks noGrp="1"/>
          </p:cNvSpPr>
          <p:nvPr>
            <p:ph type="pic" sz="quarter" idx="21"/>
          </p:nvPr>
        </p:nvSpPr>
        <p:spPr/>
      </p:sp>
      <p:sp>
        <p:nvSpPr>
          <p:cNvPr id="5" name="Picture Placeholder 4"/>
          <p:cNvSpPr>
            <a:spLocks noGrp="1"/>
          </p:cNvSpPr>
          <p:nvPr>
            <p:ph type="pic" sz="quarter" idx="22"/>
          </p:nvPr>
        </p:nvSpPr>
        <p:spPr/>
      </p:sp>
    </p:spTree>
    <p:extLst>
      <p:ext uri="{BB962C8B-B14F-4D97-AF65-F5344CB8AC3E}">
        <p14:creationId xmlns:p14="http://schemas.microsoft.com/office/powerpoint/2010/main" val="1858041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3152" y="1943242"/>
            <a:ext cx="2811071" cy="528350"/>
          </a:xfrm>
        </p:spPr>
        <p:txBody>
          <a:bodyPr/>
          <a:lstStyle/>
          <a:p>
            <a:r>
              <a:rPr lang="en-US" dirty="0" smtClean="0"/>
              <a:t>About Us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1056009" y="2782257"/>
            <a:ext cx="2811071" cy="1025922"/>
          </a:xfrm>
        </p:spPr>
        <p:txBody>
          <a:bodyPr/>
          <a:lstStyle/>
          <a:p>
            <a:pPr lvl="0"/>
            <a:r>
              <a:rPr lang="en-US" sz="1400" dirty="0" smtClean="0"/>
              <a:t>Lorem ipsum dolor sit </a:t>
            </a:r>
            <a:r>
              <a:rPr lang="en-US" sz="1400" dirty="0" err="1" smtClean="0"/>
              <a:t>amet</a:t>
            </a:r>
            <a:r>
              <a:rPr lang="en-US" sz="1400" dirty="0" smtClean="0"/>
              <a:t>, </a:t>
            </a:r>
            <a:r>
              <a:rPr lang="en-US" sz="1400" dirty="0" err="1" smtClean="0"/>
              <a:t>vel</a:t>
            </a:r>
            <a:r>
              <a:rPr lang="en-US" sz="1400" dirty="0" smtClean="0"/>
              <a:t> ex </a:t>
            </a:r>
            <a:r>
              <a:rPr lang="en-US" sz="1400" dirty="0" err="1" smtClean="0"/>
              <a:t>aperiam</a:t>
            </a:r>
            <a:r>
              <a:rPr lang="en-US" sz="1400" dirty="0" smtClean="0"/>
              <a:t> </a:t>
            </a:r>
            <a:r>
              <a:rPr lang="en-US" sz="1400" dirty="0" err="1" smtClean="0"/>
              <a:t>salutandi</a:t>
            </a:r>
            <a:r>
              <a:rPr lang="en-US" sz="1400" dirty="0" smtClean="0"/>
              <a:t> </a:t>
            </a:r>
            <a:r>
              <a:rPr lang="en-US" sz="1400" dirty="0" err="1" smtClean="0"/>
              <a:t>sententiae</a:t>
            </a:r>
            <a:r>
              <a:rPr lang="en-US" sz="1400" dirty="0" smtClean="0"/>
              <a:t>, </a:t>
            </a:r>
            <a:r>
              <a:rPr lang="en-US" sz="1400" dirty="0" err="1" smtClean="0"/>
              <a:t>velit</a:t>
            </a:r>
            <a:r>
              <a:rPr lang="en-US" sz="1400" dirty="0" smtClean="0"/>
              <a:t> </a:t>
            </a:r>
            <a:r>
              <a:rPr lang="en-US" sz="1400" dirty="0" err="1" smtClean="0"/>
              <a:t>laudem</a:t>
            </a:r>
            <a:r>
              <a:rPr lang="en-US" sz="1400" dirty="0" smtClean="0"/>
              <a:t> id </a:t>
            </a:r>
            <a:r>
              <a:rPr lang="en-US" sz="1400" dirty="0" err="1" smtClean="0"/>
              <a:t>eam</a:t>
            </a:r>
            <a:r>
              <a:rPr lang="en-US" sz="1400" dirty="0" smtClean="0"/>
              <a:t>, </a:t>
            </a:r>
            <a:r>
              <a:rPr lang="en-US" sz="1400" dirty="0" err="1" smtClean="0"/>
              <a:t>vivendo</a:t>
            </a:r>
            <a:r>
              <a:rPr lang="en-US" sz="1400" dirty="0" smtClean="0"/>
              <a:t> </a:t>
            </a:r>
            <a:r>
              <a:rPr lang="en-US" sz="1400" dirty="0" err="1" smtClean="0"/>
              <a:t>menandri</a:t>
            </a:r>
            <a:endParaRPr lang="en-US" sz="14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24400" y="4733959"/>
            <a:ext cx="2737572" cy="1061829"/>
          </a:xfrm>
        </p:spPr>
        <p:txBody>
          <a:bodyPr/>
          <a:lstStyle/>
          <a:p>
            <a:pPr lvl="0"/>
            <a:r>
              <a:rPr lang="en-US" sz="1400" dirty="0" smtClean="0"/>
              <a:t>Lorem ipsum dolor sit </a:t>
            </a:r>
            <a:r>
              <a:rPr lang="en-US" sz="1400" dirty="0" err="1" smtClean="0"/>
              <a:t>amet</a:t>
            </a:r>
            <a:r>
              <a:rPr lang="en-US" sz="1400" dirty="0" smtClean="0"/>
              <a:t>, </a:t>
            </a:r>
            <a:r>
              <a:rPr lang="en-US" sz="1400" dirty="0" err="1" smtClean="0"/>
              <a:t>vel</a:t>
            </a:r>
            <a:r>
              <a:rPr lang="en-US" sz="1400" dirty="0" smtClean="0"/>
              <a:t> ex </a:t>
            </a:r>
            <a:r>
              <a:rPr lang="en-US" sz="1400" dirty="0" err="1" smtClean="0"/>
              <a:t>aperiam</a:t>
            </a:r>
            <a:r>
              <a:rPr lang="en-US" sz="1400" dirty="0" smtClean="0"/>
              <a:t> </a:t>
            </a:r>
            <a:r>
              <a:rPr lang="en-US" sz="1400" dirty="0" err="1" smtClean="0"/>
              <a:t>salutandi</a:t>
            </a:r>
            <a:r>
              <a:rPr lang="en-US" sz="1400" dirty="0" smtClean="0"/>
              <a:t> </a:t>
            </a:r>
            <a:r>
              <a:rPr lang="en-US" sz="1400" dirty="0" err="1" smtClean="0"/>
              <a:t>sententiae</a:t>
            </a:r>
            <a:r>
              <a:rPr lang="en-US" sz="1400" dirty="0" smtClean="0"/>
              <a:t>, </a:t>
            </a:r>
            <a:r>
              <a:rPr lang="en-US" sz="1400" dirty="0" err="1" smtClean="0"/>
              <a:t>velit</a:t>
            </a:r>
            <a:r>
              <a:rPr lang="en-US" sz="1400" dirty="0" smtClean="0"/>
              <a:t> </a:t>
            </a:r>
            <a:r>
              <a:rPr lang="en-US" sz="1400" dirty="0" err="1" smtClean="0"/>
              <a:t>laudem</a:t>
            </a:r>
            <a:r>
              <a:rPr lang="en-US" sz="1400" dirty="0" smtClean="0"/>
              <a:t> id </a:t>
            </a:r>
            <a:r>
              <a:rPr lang="en-US" sz="1400" dirty="0" err="1" smtClean="0"/>
              <a:t>eam</a:t>
            </a:r>
            <a:r>
              <a:rPr lang="en-US" sz="1400" dirty="0" smtClean="0"/>
              <a:t>, </a:t>
            </a:r>
            <a:r>
              <a:rPr lang="en-US" sz="1400" dirty="0" err="1" smtClean="0"/>
              <a:t>vivendo</a:t>
            </a:r>
            <a:endParaRPr lang="en-US" sz="14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8449273" y="2764304"/>
            <a:ext cx="2724148" cy="1061829"/>
          </a:xfrm>
        </p:spPr>
        <p:txBody>
          <a:bodyPr/>
          <a:lstStyle/>
          <a:p>
            <a:pPr lvl="0"/>
            <a:r>
              <a:rPr lang="en-US" sz="1400" dirty="0" smtClean="0"/>
              <a:t>Lorem ipsum dolor sit </a:t>
            </a:r>
            <a:r>
              <a:rPr lang="en-US" sz="1400" dirty="0" err="1" smtClean="0"/>
              <a:t>amet</a:t>
            </a:r>
            <a:r>
              <a:rPr lang="en-US" sz="1400" dirty="0" smtClean="0"/>
              <a:t>, </a:t>
            </a:r>
            <a:r>
              <a:rPr lang="en-US" sz="1400" dirty="0" err="1" smtClean="0"/>
              <a:t>vel</a:t>
            </a:r>
            <a:r>
              <a:rPr lang="en-US" sz="1400" dirty="0" smtClean="0"/>
              <a:t> ex </a:t>
            </a:r>
            <a:r>
              <a:rPr lang="en-US" sz="1400" dirty="0" err="1" smtClean="0"/>
              <a:t>aperiam</a:t>
            </a:r>
            <a:r>
              <a:rPr lang="en-US" sz="1400" dirty="0" smtClean="0"/>
              <a:t> </a:t>
            </a:r>
            <a:r>
              <a:rPr lang="en-US" sz="1400" dirty="0" err="1" smtClean="0"/>
              <a:t>salutandi</a:t>
            </a:r>
            <a:r>
              <a:rPr lang="en-US" sz="1400" dirty="0" smtClean="0"/>
              <a:t> </a:t>
            </a:r>
            <a:r>
              <a:rPr lang="en-US" sz="1400" dirty="0" err="1" smtClean="0"/>
              <a:t>sententiae</a:t>
            </a:r>
            <a:r>
              <a:rPr lang="en-US" sz="1400" dirty="0" smtClean="0"/>
              <a:t>, </a:t>
            </a:r>
            <a:r>
              <a:rPr lang="en-US" sz="1400" dirty="0" err="1" smtClean="0"/>
              <a:t>velit</a:t>
            </a:r>
            <a:r>
              <a:rPr lang="en-US" sz="1400" dirty="0" smtClean="0"/>
              <a:t> </a:t>
            </a:r>
            <a:r>
              <a:rPr lang="en-US" sz="1400" dirty="0" err="1" smtClean="0"/>
              <a:t>laudem</a:t>
            </a:r>
            <a:r>
              <a:rPr lang="en-US" sz="1400" dirty="0" smtClean="0"/>
              <a:t> id </a:t>
            </a:r>
            <a:r>
              <a:rPr lang="en-US" sz="1400" dirty="0" err="1" smtClean="0"/>
              <a:t>eam</a:t>
            </a:r>
            <a:r>
              <a:rPr lang="en-US" sz="1400" dirty="0" smtClean="0"/>
              <a:t>, </a:t>
            </a:r>
            <a:r>
              <a:rPr lang="en-US" sz="1400" dirty="0" err="1" smtClean="0"/>
              <a:t>vivendo</a:t>
            </a:r>
            <a:endParaRPr lang="en-US" sz="14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288" y="1441596"/>
            <a:ext cx="859089" cy="334813"/>
          </a:xfrm>
          <a:prstGeom prst="rect">
            <a:avLst/>
          </a:prstGeom>
        </p:spPr>
      </p:pic>
      <p:sp>
        <p:nvSpPr>
          <p:cNvPr id="6" name="Picture Placeholder 5"/>
          <p:cNvSpPr>
            <a:spLocks noGrp="1"/>
          </p:cNvSpPr>
          <p:nvPr>
            <p:ph type="pic" sz="quarter" idx="16"/>
          </p:nvPr>
        </p:nvSpPr>
        <p:spPr/>
      </p:sp>
    </p:spTree>
    <p:extLst>
      <p:ext uri="{BB962C8B-B14F-4D97-AF65-F5344CB8AC3E}">
        <p14:creationId xmlns:p14="http://schemas.microsoft.com/office/powerpoint/2010/main" val="474821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Mission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1469829" y="3050501"/>
            <a:ext cx="3167950" cy="1349087"/>
          </a:xfrm>
        </p:spPr>
        <p:txBody>
          <a:bodyPr/>
          <a:lstStyle/>
          <a:p>
            <a:pPr lvl="0"/>
            <a:r>
              <a:rPr lang="en-US" sz="1400" dirty="0" smtClean="0"/>
              <a:t>Lorem ipsum dolor sit </a:t>
            </a:r>
            <a:r>
              <a:rPr lang="en-US" sz="1400" dirty="0" err="1" smtClean="0"/>
              <a:t>amet</a:t>
            </a:r>
            <a:r>
              <a:rPr lang="en-US" sz="1400" dirty="0" smtClean="0"/>
              <a:t>, </a:t>
            </a:r>
            <a:r>
              <a:rPr lang="en-US" sz="1400" dirty="0" err="1" smtClean="0"/>
              <a:t>vel</a:t>
            </a:r>
            <a:r>
              <a:rPr lang="en-US" sz="1400" dirty="0" smtClean="0"/>
              <a:t> ex </a:t>
            </a:r>
            <a:r>
              <a:rPr lang="en-US" sz="1400" dirty="0" err="1" smtClean="0"/>
              <a:t>aperiam</a:t>
            </a:r>
            <a:r>
              <a:rPr lang="en-US" sz="1400" dirty="0" smtClean="0"/>
              <a:t> </a:t>
            </a:r>
            <a:r>
              <a:rPr lang="en-US" sz="1400" dirty="0" err="1" smtClean="0"/>
              <a:t>salutandi</a:t>
            </a:r>
            <a:r>
              <a:rPr lang="en-US" sz="1400" dirty="0" smtClean="0"/>
              <a:t> </a:t>
            </a:r>
            <a:r>
              <a:rPr lang="en-US" sz="1400" dirty="0" err="1" smtClean="0"/>
              <a:t>sententiae</a:t>
            </a:r>
            <a:r>
              <a:rPr lang="en-US" sz="1400" dirty="0" smtClean="0"/>
              <a:t>, </a:t>
            </a:r>
            <a:r>
              <a:rPr lang="en-US" sz="1400" dirty="0" err="1" smtClean="0"/>
              <a:t>velit</a:t>
            </a:r>
            <a:r>
              <a:rPr lang="en-US" sz="1400" dirty="0" smtClean="0"/>
              <a:t> </a:t>
            </a:r>
            <a:r>
              <a:rPr lang="en-US" sz="1400" dirty="0" err="1" smtClean="0"/>
              <a:t>laudem</a:t>
            </a:r>
            <a:r>
              <a:rPr lang="en-US" sz="1400" dirty="0" smtClean="0"/>
              <a:t> id </a:t>
            </a:r>
            <a:r>
              <a:rPr lang="en-US" sz="1400" dirty="0" err="1" smtClean="0"/>
              <a:t>eam</a:t>
            </a:r>
            <a:r>
              <a:rPr lang="en-US" sz="1400" dirty="0" smtClean="0"/>
              <a:t>, </a:t>
            </a:r>
            <a:r>
              <a:rPr lang="en-US" sz="1400" dirty="0" err="1" smtClean="0"/>
              <a:t>vivendo</a:t>
            </a:r>
            <a:r>
              <a:rPr lang="en-US" sz="1400" dirty="0" smtClean="0"/>
              <a:t> </a:t>
            </a:r>
            <a:r>
              <a:rPr lang="en-US" sz="1400" dirty="0" err="1" smtClean="0"/>
              <a:t>menandri</a:t>
            </a:r>
            <a:r>
              <a:rPr lang="en-US" sz="1400" dirty="0" smtClean="0"/>
              <a:t> </a:t>
            </a:r>
            <a:r>
              <a:rPr lang="en-US" sz="1400" dirty="0" err="1" smtClean="0"/>
              <a:t>accommodare</a:t>
            </a:r>
            <a:r>
              <a:rPr lang="en-US" sz="1400" dirty="0" smtClean="0"/>
              <a:t> an vis.</a:t>
            </a:r>
            <a:endParaRPr lang="en-US" sz="1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1729" y="1774924"/>
            <a:ext cx="859089" cy="334813"/>
          </a:xfrm>
          <a:prstGeom prst="rect">
            <a:avLst/>
          </a:prstGeom>
        </p:spPr>
      </p:pic>
      <p:sp>
        <p:nvSpPr>
          <p:cNvPr id="2" name="Picture Placeholder 1"/>
          <p:cNvSpPr>
            <a:spLocks noGrp="1"/>
          </p:cNvSpPr>
          <p:nvPr>
            <p:ph type="pic" sz="quarter" idx="16"/>
          </p:nvPr>
        </p:nvSpPr>
        <p:spPr/>
      </p:sp>
    </p:spTree>
    <p:extLst>
      <p:ext uri="{BB962C8B-B14F-4D97-AF65-F5344CB8AC3E}">
        <p14:creationId xmlns:p14="http://schemas.microsoft.com/office/powerpoint/2010/main" val="2993676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29560" y="2495590"/>
            <a:ext cx="2679701" cy="528350"/>
          </a:xfrm>
        </p:spPr>
        <p:txBody>
          <a:bodyPr/>
          <a:lstStyle/>
          <a:p>
            <a:r>
              <a:rPr lang="en-US" dirty="0"/>
              <a:t>Our Core Values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8362949" y="3365887"/>
            <a:ext cx="2981325" cy="658938"/>
          </a:xfrm>
        </p:spPr>
        <p:txBody>
          <a:bodyPr/>
          <a:lstStyle/>
          <a:p>
            <a:pPr lvl="0"/>
            <a:r>
              <a:rPr lang="en-US" sz="1400" dirty="0" smtClean="0"/>
              <a:t>Lorem ipsum dolor sit </a:t>
            </a:r>
            <a:r>
              <a:rPr lang="en-US" sz="1400" dirty="0" err="1" smtClean="0"/>
              <a:t>amet</a:t>
            </a:r>
            <a:r>
              <a:rPr lang="en-US" sz="1400" dirty="0" smtClean="0"/>
              <a:t>, </a:t>
            </a:r>
            <a:r>
              <a:rPr lang="en-US" sz="1400" dirty="0" err="1" smtClean="0"/>
              <a:t>vel</a:t>
            </a:r>
            <a:r>
              <a:rPr lang="en-US" sz="1400" dirty="0" smtClean="0"/>
              <a:t> ex </a:t>
            </a:r>
            <a:r>
              <a:rPr lang="en-US" sz="1400" dirty="0" err="1" smtClean="0"/>
              <a:t>aperiam</a:t>
            </a:r>
            <a:r>
              <a:rPr lang="en-US" sz="1400" dirty="0" smtClean="0"/>
              <a:t> </a:t>
            </a:r>
            <a:r>
              <a:rPr lang="en-US" sz="1400" dirty="0" err="1" smtClean="0"/>
              <a:t>salutandi</a:t>
            </a:r>
            <a:r>
              <a:rPr lang="en-US" sz="1400" dirty="0" smtClean="0"/>
              <a:t> </a:t>
            </a:r>
            <a:r>
              <a:rPr lang="en-US" sz="1400" dirty="0" err="1" smtClean="0"/>
              <a:t>sententiae</a:t>
            </a:r>
            <a:endParaRPr lang="en-US" sz="140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7"/>
          </p:nvPr>
        </p:nvSpPr>
        <p:spPr>
          <a:xfrm>
            <a:off x="8362949" y="4305342"/>
            <a:ext cx="2981325" cy="694428"/>
          </a:xfrm>
        </p:spPr>
        <p:txBody>
          <a:bodyPr/>
          <a:lstStyle/>
          <a:p>
            <a:pPr lvl="0"/>
            <a:r>
              <a:rPr lang="en-US" sz="1400" dirty="0" smtClean="0"/>
              <a:t>Lorem ipsum dolor sit </a:t>
            </a:r>
            <a:r>
              <a:rPr lang="en-US" sz="1400" dirty="0" err="1" smtClean="0"/>
              <a:t>amet</a:t>
            </a:r>
            <a:r>
              <a:rPr lang="en-US" sz="1400" dirty="0" smtClean="0"/>
              <a:t>, </a:t>
            </a:r>
            <a:r>
              <a:rPr lang="en-US" sz="1400" dirty="0" err="1" smtClean="0"/>
              <a:t>vel</a:t>
            </a:r>
            <a:r>
              <a:rPr lang="en-US" sz="1400" dirty="0" smtClean="0"/>
              <a:t> ex </a:t>
            </a:r>
            <a:r>
              <a:rPr lang="en-US" sz="1400" dirty="0" err="1" smtClean="0"/>
              <a:t>aperiam</a:t>
            </a:r>
            <a:r>
              <a:rPr lang="en-US" sz="1400" dirty="0" smtClean="0"/>
              <a:t> </a:t>
            </a:r>
            <a:r>
              <a:rPr lang="en-US" sz="1400" dirty="0" err="1" smtClean="0"/>
              <a:t>salutandi</a:t>
            </a:r>
            <a:r>
              <a:rPr lang="en-US" sz="1400" dirty="0" smtClean="0"/>
              <a:t> </a:t>
            </a:r>
            <a:r>
              <a:rPr lang="en-US" sz="1400" dirty="0" err="1" smtClean="0"/>
              <a:t>sententiae</a:t>
            </a:r>
            <a:endParaRPr lang="en-US" sz="1400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8"/>
          </p:nvPr>
        </p:nvSpPr>
        <p:spPr>
          <a:xfrm>
            <a:off x="8362949" y="5293113"/>
            <a:ext cx="2981325" cy="630726"/>
          </a:xfrm>
        </p:spPr>
        <p:txBody>
          <a:bodyPr/>
          <a:lstStyle/>
          <a:p>
            <a:pPr lvl="0"/>
            <a:r>
              <a:rPr lang="en-US" sz="1400" dirty="0" smtClean="0"/>
              <a:t>Lorem ipsum dolor sit </a:t>
            </a:r>
            <a:r>
              <a:rPr lang="en-US" sz="1400" dirty="0" err="1" smtClean="0"/>
              <a:t>amet</a:t>
            </a:r>
            <a:r>
              <a:rPr lang="en-US" sz="1400" dirty="0" smtClean="0"/>
              <a:t>, </a:t>
            </a:r>
            <a:r>
              <a:rPr lang="en-US" sz="1400" dirty="0" err="1" smtClean="0"/>
              <a:t>vel</a:t>
            </a:r>
            <a:r>
              <a:rPr lang="en-US" sz="1400" dirty="0" smtClean="0"/>
              <a:t> ex </a:t>
            </a:r>
            <a:r>
              <a:rPr lang="en-US" sz="1400" dirty="0" err="1" smtClean="0"/>
              <a:t>aperiam</a:t>
            </a:r>
            <a:r>
              <a:rPr lang="en-US" sz="1400" dirty="0" smtClean="0"/>
              <a:t> </a:t>
            </a:r>
            <a:r>
              <a:rPr lang="en-US" sz="1400" dirty="0" err="1" smtClean="0"/>
              <a:t>salutandi</a:t>
            </a:r>
            <a:r>
              <a:rPr lang="en-US" sz="1400" dirty="0" smtClean="0"/>
              <a:t> </a:t>
            </a:r>
            <a:r>
              <a:rPr lang="en-US" sz="1400" dirty="0" err="1" smtClean="0"/>
              <a:t>sententiae</a:t>
            </a:r>
            <a:r>
              <a:rPr lang="en-US" sz="1400" dirty="0" smtClean="0"/>
              <a:t>.</a:t>
            </a:r>
            <a:endParaRPr lang="en-US" sz="1400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7088" y="3534057"/>
            <a:ext cx="338264" cy="322599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0335" y="4492536"/>
            <a:ext cx="335581" cy="32004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0335" y="5448456"/>
            <a:ext cx="335581" cy="32004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0986" y="2075550"/>
            <a:ext cx="859089" cy="334813"/>
          </a:xfrm>
          <a:prstGeom prst="rect">
            <a:avLst/>
          </a:prstGeom>
        </p:spPr>
      </p:pic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4" name="Picture Placeholder 3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5" name="Picture Placeholder 4"/>
          <p:cNvSpPr>
            <a:spLocks noGrp="1"/>
          </p:cNvSpPr>
          <p:nvPr>
            <p:ph type="pic" sz="quarter" idx="15"/>
          </p:nvPr>
        </p:nvSpPr>
        <p:spPr/>
      </p:sp>
    </p:spTree>
    <p:extLst>
      <p:ext uri="{BB962C8B-B14F-4D97-AF65-F5344CB8AC3E}">
        <p14:creationId xmlns:p14="http://schemas.microsoft.com/office/powerpoint/2010/main" val="1004261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965179" y="2786060"/>
            <a:ext cx="10226821" cy="1527464"/>
            <a:chOff x="1965179" y="2786060"/>
            <a:chExt cx="10226821" cy="1527464"/>
          </a:xfrm>
        </p:grpSpPr>
        <p:cxnSp>
          <p:nvCxnSpPr>
            <p:cNvPr id="16" name="Straight Connector 15"/>
            <p:cNvCxnSpPr/>
            <p:nvPr/>
          </p:nvCxnSpPr>
          <p:spPr>
            <a:xfrm>
              <a:off x="5916246" y="3568842"/>
              <a:ext cx="1340339" cy="0"/>
            </a:xfrm>
            <a:prstGeom prst="line">
              <a:avLst/>
            </a:prstGeom>
            <a:ln w="57150">
              <a:solidFill>
                <a:srgbClr val="F0F0F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8491415" y="3568842"/>
              <a:ext cx="1336431" cy="0"/>
            </a:xfrm>
            <a:prstGeom prst="line">
              <a:avLst/>
            </a:prstGeom>
            <a:ln w="57150">
              <a:solidFill>
                <a:srgbClr val="F0F0F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3344985" y="3568842"/>
              <a:ext cx="1324645" cy="0"/>
            </a:xfrm>
            <a:prstGeom prst="line">
              <a:avLst/>
            </a:prstGeom>
            <a:ln w="57150">
              <a:solidFill>
                <a:srgbClr val="F0F0F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11047046" y="3587892"/>
              <a:ext cx="1144954" cy="0"/>
            </a:xfrm>
            <a:prstGeom prst="line">
              <a:avLst/>
            </a:prstGeom>
            <a:ln w="57150">
              <a:solidFill>
                <a:srgbClr val="F0F0F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65179" y="2786060"/>
              <a:ext cx="1527464" cy="1527464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36930" y="2786060"/>
              <a:ext cx="1527464" cy="1527464"/>
            </a:xfrm>
            <a:prstGeom prst="rect">
              <a:avLst/>
            </a:prstGeom>
          </p:spPr>
        </p:pic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08680" y="2786060"/>
              <a:ext cx="1527464" cy="1527464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80430" y="2786060"/>
              <a:ext cx="1527464" cy="1527464"/>
            </a:xfrm>
            <a:prstGeom prst="rect">
              <a:avLst/>
            </a:prstGeom>
          </p:spPr>
        </p:pic>
      </p:grp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071688" y="1877803"/>
            <a:ext cx="3327163" cy="698188"/>
          </a:xfrm>
        </p:spPr>
        <p:txBody>
          <a:bodyPr/>
          <a:lstStyle/>
          <a:p>
            <a:r>
              <a:rPr lang="en-US" dirty="0"/>
              <a:t>Company Timeline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1664387" y="4387852"/>
            <a:ext cx="2136088" cy="1117598"/>
          </a:xfrm>
        </p:spPr>
        <p:txBody>
          <a:bodyPr/>
          <a:lstStyle/>
          <a:p>
            <a:pPr lvl="0"/>
            <a:r>
              <a:rPr lang="en-US" sz="1400" dirty="0" smtClean="0"/>
              <a:t>Lorem ipsum dolor sit </a:t>
            </a:r>
            <a:r>
              <a:rPr lang="en-US" sz="1400" dirty="0" err="1" smtClean="0"/>
              <a:t>amet</a:t>
            </a:r>
            <a:r>
              <a:rPr lang="en-US" sz="1400" dirty="0" smtClean="0"/>
              <a:t>, </a:t>
            </a:r>
            <a:r>
              <a:rPr lang="en-US" sz="1400" dirty="0" err="1" smtClean="0"/>
              <a:t>vel</a:t>
            </a:r>
            <a:r>
              <a:rPr lang="en-US" sz="1400" dirty="0" smtClean="0"/>
              <a:t> ex </a:t>
            </a:r>
            <a:r>
              <a:rPr lang="en-US" sz="1400" dirty="0" err="1" smtClean="0"/>
              <a:t>aperiam</a:t>
            </a:r>
            <a:r>
              <a:rPr lang="en-US" sz="1400" dirty="0" smtClean="0"/>
              <a:t> </a:t>
            </a:r>
            <a:r>
              <a:rPr lang="en-US" sz="1400" dirty="0" err="1" smtClean="0"/>
              <a:t>salutandi</a:t>
            </a:r>
            <a:r>
              <a:rPr lang="en-US" sz="1400" dirty="0" smtClean="0"/>
              <a:t> </a:t>
            </a:r>
            <a:r>
              <a:rPr lang="en-US" sz="1400" dirty="0" err="1" smtClean="0"/>
              <a:t>sententiae</a:t>
            </a:r>
            <a:r>
              <a:rPr lang="en-US" sz="1400" dirty="0" smtClean="0"/>
              <a:t>.</a:t>
            </a:r>
            <a:endParaRPr lang="en-US" sz="1400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4232618" y="4387852"/>
            <a:ext cx="2136088" cy="1117598"/>
          </a:xfrm>
        </p:spPr>
        <p:txBody>
          <a:bodyPr/>
          <a:lstStyle/>
          <a:p>
            <a:pPr lvl="0"/>
            <a:r>
              <a:rPr lang="en-US" sz="1400" dirty="0" smtClean="0"/>
              <a:t>Lorem ipsum dolor sit </a:t>
            </a:r>
            <a:r>
              <a:rPr lang="en-US" sz="1400" dirty="0" err="1" smtClean="0"/>
              <a:t>amet</a:t>
            </a:r>
            <a:r>
              <a:rPr lang="en-US" sz="1400" dirty="0" smtClean="0"/>
              <a:t>, </a:t>
            </a:r>
            <a:r>
              <a:rPr lang="en-US" sz="1400" dirty="0" err="1" smtClean="0"/>
              <a:t>vel</a:t>
            </a:r>
            <a:r>
              <a:rPr lang="en-US" sz="1400" dirty="0" smtClean="0"/>
              <a:t> ex </a:t>
            </a:r>
            <a:r>
              <a:rPr lang="en-US" sz="1400" dirty="0" err="1" smtClean="0"/>
              <a:t>aperiam</a:t>
            </a:r>
            <a:r>
              <a:rPr lang="en-US" sz="1400" dirty="0" smtClean="0"/>
              <a:t> </a:t>
            </a:r>
            <a:r>
              <a:rPr lang="en-US" sz="1400" dirty="0" err="1" smtClean="0"/>
              <a:t>salutandi</a:t>
            </a:r>
            <a:r>
              <a:rPr lang="en-US" sz="1400" dirty="0" smtClean="0"/>
              <a:t> </a:t>
            </a:r>
            <a:r>
              <a:rPr lang="en-US" sz="1400" dirty="0" err="1" smtClean="0"/>
              <a:t>sententiae</a:t>
            </a:r>
            <a:r>
              <a:rPr lang="en-US" sz="1400" dirty="0" smtClean="0"/>
              <a:t>.</a:t>
            </a:r>
            <a:endParaRPr lang="en-US" sz="1400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6800849" y="4387852"/>
            <a:ext cx="2136088" cy="1117598"/>
          </a:xfrm>
        </p:spPr>
        <p:txBody>
          <a:bodyPr/>
          <a:lstStyle/>
          <a:p>
            <a:pPr lvl="0"/>
            <a:r>
              <a:rPr lang="en-US" sz="1400" dirty="0" smtClean="0"/>
              <a:t>Lorem ipsum dolor sit </a:t>
            </a:r>
            <a:r>
              <a:rPr lang="en-US" sz="1400" dirty="0" err="1" smtClean="0"/>
              <a:t>amet</a:t>
            </a:r>
            <a:r>
              <a:rPr lang="en-US" sz="1400" dirty="0" smtClean="0"/>
              <a:t>, </a:t>
            </a:r>
            <a:r>
              <a:rPr lang="en-US" sz="1400" dirty="0" err="1" smtClean="0"/>
              <a:t>vel</a:t>
            </a:r>
            <a:r>
              <a:rPr lang="en-US" sz="1400" dirty="0" smtClean="0"/>
              <a:t> ex </a:t>
            </a:r>
            <a:r>
              <a:rPr lang="en-US" sz="1400" dirty="0" err="1" smtClean="0"/>
              <a:t>aperiam</a:t>
            </a:r>
            <a:r>
              <a:rPr lang="en-US" sz="1400" dirty="0" smtClean="0"/>
              <a:t> </a:t>
            </a:r>
            <a:r>
              <a:rPr lang="en-US" sz="1400" dirty="0" err="1" smtClean="0"/>
              <a:t>salutandi</a:t>
            </a:r>
            <a:r>
              <a:rPr lang="en-US" sz="1400" dirty="0" smtClean="0"/>
              <a:t> </a:t>
            </a:r>
            <a:r>
              <a:rPr lang="en-US" sz="1400" dirty="0" err="1" smtClean="0"/>
              <a:t>sententiae</a:t>
            </a:r>
            <a:r>
              <a:rPr lang="en-US" sz="1400" dirty="0" smtClean="0"/>
              <a:t>.</a:t>
            </a:r>
            <a:endParaRPr lang="en-US" sz="1400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9376118" y="4387852"/>
            <a:ext cx="2136088" cy="1117598"/>
          </a:xfrm>
        </p:spPr>
        <p:txBody>
          <a:bodyPr/>
          <a:lstStyle/>
          <a:p>
            <a:r>
              <a:rPr lang="en-US" sz="1400" dirty="0" smtClean="0"/>
              <a:t>Lorem ipsum dolor sit </a:t>
            </a:r>
            <a:r>
              <a:rPr lang="en-US" sz="1400" dirty="0" err="1" smtClean="0"/>
              <a:t>amet</a:t>
            </a:r>
            <a:r>
              <a:rPr lang="en-US" sz="1400" dirty="0" smtClean="0"/>
              <a:t>, </a:t>
            </a:r>
            <a:r>
              <a:rPr lang="en-US" sz="1400" dirty="0" err="1" smtClean="0"/>
              <a:t>vel</a:t>
            </a:r>
            <a:r>
              <a:rPr lang="en-US" sz="1400" dirty="0" smtClean="0"/>
              <a:t> ex </a:t>
            </a:r>
            <a:r>
              <a:rPr lang="en-US" sz="1400" dirty="0" err="1" smtClean="0"/>
              <a:t>aperiam</a:t>
            </a:r>
            <a:r>
              <a:rPr lang="en-US" sz="1400" dirty="0" smtClean="0"/>
              <a:t> </a:t>
            </a:r>
            <a:r>
              <a:rPr lang="en-US" sz="1400" dirty="0" err="1" smtClean="0"/>
              <a:t>salutandi</a:t>
            </a:r>
            <a:r>
              <a:rPr lang="en-US" sz="1400" dirty="0" smtClean="0"/>
              <a:t> </a:t>
            </a:r>
            <a:r>
              <a:rPr lang="en-US" sz="1400" dirty="0" err="1" smtClean="0"/>
              <a:t>sententiae</a:t>
            </a:r>
            <a:r>
              <a:rPr lang="en-US" sz="1400" dirty="0" smtClean="0"/>
              <a:t>.</a:t>
            </a:r>
            <a:endParaRPr lang="en-US" sz="1400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2010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2013</a:t>
            </a:r>
            <a:endParaRPr lang="en-US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2015</a:t>
            </a:r>
            <a:endParaRPr lang="en-US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 smtClean="0"/>
              <a:t>2018</a:t>
            </a:r>
            <a:endParaRPr lang="en-US" dirty="0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5494" y="1468661"/>
            <a:ext cx="859089" cy="334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543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936" y="447675"/>
            <a:ext cx="2316164" cy="2316164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9592" y="447675"/>
            <a:ext cx="2316164" cy="2316164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6411" y="2525714"/>
            <a:ext cx="2316164" cy="2316164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5067" y="2525714"/>
            <a:ext cx="2316164" cy="23161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72574" y="1886632"/>
            <a:ext cx="2730656" cy="611416"/>
          </a:xfrm>
        </p:spPr>
        <p:txBody>
          <a:bodyPr/>
          <a:lstStyle/>
          <a:p>
            <a:r>
              <a:rPr lang="en-US" dirty="0"/>
              <a:t>Meet Our Team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1124643" y="2655974"/>
            <a:ext cx="1428750" cy="507831"/>
          </a:xfrm>
        </p:spPr>
        <p:txBody>
          <a:bodyPr/>
          <a:lstStyle/>
          <a:p>
            <a:pPr lvl="0"/>
            <a:r>
              <a:rPr lang="en-US" sz="1800" dirty="0" smtClean="0"/>
              <a:t>Name here</a:t>
            </a:r>
            <a:endParaRPr lang="en-US" sz="18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80936" y="3092388"/>
            <a:ext cx="2316164" cy="1061829"/>
          </a:xfrm>
        </p:spPr>
        <p:txBody>
          <a:bodyPr/>
          <a:lstStyle/>
          <a:p>
            <a:pPr lvl="0"/>
            <a:r>
              <a:rPr lang="en-US" sz="1400" dirty="0" smtClean="0"/>
              <a:t>Lorem ipsum dolor sit </a:t>
            </a:r>
            <a:r>
              <a:rPr lang="en-US" sz="1400" dirty="0" err="1" smtClean="0"/>
              <a:t>amet</a:t>
            </a:r>
            <a:r>
              <a:rPr lang="en-US" sz="1400" dirty="0" smtClean="0"/>
              <a:t>, </a:t>
            </a:r>
            <a:r>
              <a:rPr lang="en-US" sz="1400" dirty="0" err="1" smtClean="0"/>
              <a:t>vel</a:t>
            </a:r>
            <a:r>
              <a:rPr lang="en-US" sz="1400" dirty="0" smtClean="0"/>
              <a:t> ex </a:t>
            </a:r>
            <a:r>
              <a:rPr lang="en-US" sz="1400" dirty="0" err="1" smtClean="0"/>
              <a:t>aperiam</a:t>
            </a:r>
            <a:r>
              <a:rPr lang="en-US" sz="1400" dirty="0" smtClean="0"/>
              <a:t> </a:t>
            </a:r>
            <a:r>
              <a:rPr lang="en-US" sz="1400" dirty="0" err="1" smtClean="0"/>
              <a:t>salutandi</a:t>
            </a:r>
            <a:r>
              <a:rPr lang="en-US" sz="1400" dirty="0" smtClean="0"/>
              <a:t> </a:t>
            </a:r>
            <a:r>
              <a:rPr lang="en-US" sz="1400" dirty="0" err="1" smtClean="0"/>
              <a:t>sententiae</a:t>
            </a:r>
            <a:endParaRPr lang="en-US" sz="1400" dirty="0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1617" y="1590720"/>
            <a:ext cx="859089" cy="334813"/>
          </a:xfrm>
          <a:prstGeom prst="rect">
            <a:avLst/>
          </a:prstGeom>
        </p:spPr>
      </p:pic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3913299" y="2655974"/>
            <a:ext cx="1428750" cy="507831"/>
          </a:xfrm>
        </p:spPr>
        <p:txBody>
          <a:bodyPr/>
          <a:lstStyle/>
          <a:p>
            <a:pPr lvl="0"/>
            <a:r>
              <a:rPr lang="en-US" sz="1800" smtClean="0"/>
              <a:t>Name here</a:t>
            </a:r>
            <a:endParaRPr lang="en-US" sz="1800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3469592" y="3110342"/>
            <a:ext cx="2316164" cy="1025922"/>
          </a:xfrm>
        </p:spPr>
        <p:txBody>
          <a:bodyPr/>
          <a:lstStyle/>
          <a:p>
            <a:pPr lvl="0"/>
            <a:r>
              <a:rPr lang="en-US" sz="1400" dirty="0" smtClean="0"/>
              <a:t>Lorem ipsum dolor sit </a:t>
            </a:r>
            <a:r>
              <a:rPr lang="en-US" sz="1400" dirty="0" err="1" smtClean="0"/>
              <a:t>amet</a:t>
            </a:r>
            <a:r>
              <a:rPr lang="en-US" sz="1400" dirty="0" smtClean="0"/>
              <a:t>, </a:t>
            </a:r>
            <a:r>
              <a:rPr lang="en-US" sz="1400" dirty="0" err="1" smtClean="0"/>
              <a:t>vel</a:t>
            </a:r>
            <a:r>
              <a:rPr lang="en-US" sz="1400" dirty="0" smtClean="0"/>
              <a:t> ex </a:t>
            </a:r>
            <a:r>
              <a:rPr lang="en-US" sz="1400" dirty="0" err="1" smtClean="0"/>
              <a:t>aperiam</a:t>
            </a:r>
            <a:r>
              <a:rPr lang="en-US" sz="1400" dirty="0" smtClean="0"/>
              <a:t> </a:t>
            </a:r>
            <a:r>
              <a:rPr lang="en-US" sz="1400" dirty="0" err="1" smtClean="0"/>
              <a:t>salutandi</a:t>
            </a:r>
            <a:r>
              <a:rPr lang="en-US" sz="1400" dirty="0" smtClean="0"/>
              <a:t> </a:t>
            </a:r>
            <a:r>
              <a:rPr lang="en-US" sz="1400" dirty="0" err="1" smtClean="0"/>
              <a:t>sententiae</a:t>
            </a:r>
            <a:endParaRPr lang="en-US" sz="1400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6830118" y="4734013"/>
            <a:ext cx="1428750" cy="507831"/>
          </a:xfrm>
        </p:spPr>
        <p:txBody>
          <a:bodyPr/>
          <a:lstStyle/>
          <a:p>
            <a:r>
              <a:rPr lang="en-US" sz="1800" smtClean="0"/>
              <a:t>Name here</a:t>
            </a:r>
            <a:endParaRPr lang="en-US" sz="1800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8"/>
          </p:nvPr>
        </p:nvSpPr>
        <p:spPr>
          <a:xfrm>
            <a:off x="6386411" y="5188381"/>
            <a:ext cx="2316164" cy="1025922"/>
          </a:xfrm>
        </p:spPr>
        <p:txBody>
          <a:bodyPr/>
          <a:lstStyle/>
          <a:p>
            <a:pPr lvl="0"/>
            <a:r>
              <a:rPr lang="en-US" sz="1400" dirty="0" smtClean="0"/>
              <a:t>Lorem ipsum dolor sit </a:t>
            </a:r>
            <a:r>
              <a:rPr lang="en-US" sz="1400" dirty="0" err="1" smtClean="0"/>
              <a:t>amet</a:t>
            </a:r>
            <a:r>
              <a:rPr lang="en-US" sz="1400" dirty="0" smtClean="0"/>
              <a:t>, </a:t>
            </a:r>
            <a:r>
              <a:rPr lang="en-US" sz="1400" dirty="0" err="1" smtClean="0"/>
              <a:t>vel</a:t>
            </a:r>
            <a:r>
              <a:rPr lang="en-US" sz="1400" dirty="0" smtClean="0"/>
              <a:t> ex </a:t>
            </a:r>
            <a:r>
              <a:rPr lang="en-US" sz="1400" dirty="0" err="1" smtClean="0"/>
              <a:t>aperiam</a:t>
            </a:r>
            <a:r>
              <a:rPr lang="en-US" sz="1400" dirty="0" smtClean="0"/>
              <a:t> </a:t>
            </a:r>
            <a:r>
              <a:rPr lang="en-US" sz="1400" dirty="0" err="1" smtClean="0"/>
              <a:t>salutandi</a:t>
            </a:r>
            <a:r>
              <a:rPr lang="en-US" sz="1400" dirty="0" smtClean="0"/>
              <a:t> </a:t>
            </a:r>
            <a:r>
              <a:rPr lang="en-US" sz="1400" dirty="0" err="1" smtClean="0"/>
              <a:t>sententiae</a:t>
            </a:r>
            <a:endParaRPr lang="en-US" sz="1400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20"/>
          </p:nvPr>
        </p:nvSpPr>
        <p:spPr>
          <a:xfrm>
            <a:off x="9618774" y="4734013"/>
            <a:ext cx="1428750" cy="507831"/>
          </a:xfrm>
        </p:spPr>
        <p:txBody>
          <a:bodyPr/>
          <a:lstStyle/>
          <a:p>
            <a:r>
              <a:rPr lang="en-US" sz="1800" smtClean="0"/>
              <a:t>Name here</a:t>
            </a:r>
            <a:endParaRPr lang="en-US" sz="1800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21"/>
          </p:nvPr>
        </p:nvSpPr>
        <p:spPr>
          <a:xfrm>
            <a:off x="9175067" y="5188381"/>
            <a:ext cx="2316164" cy="1025922"/>
          </a:xfrm>
        </p:spPr>
        <p:txBody>
          <a:bodyPr/>
          <a:lstStyle/>
          <a:p>
            <a:pPr lvl="0"/>
            <a:r>
              <a:rPr lang="en-US" sz="1400" dirty="0" smtClean="0"/>
              <a:t>Lorem ipsum dolor sit </a:t>
            </a:r>
            <a:r>
              <a:rPr lang="en-US" sz="1400" dirty="0" err="1" smtClean="0"/>
              <a:t>amet</a:t>
            </a:r>
            <a:r>
              <a:rPr lang="en-US" sz="1400" dirty="0" smtClean="0"/>
              <a:t>, </a:t>
            </a:r>
            <a:r>
              <a:rPr lang="en-US" sz="1400" dirty="0" err="1" smtClean="0"/>
              <a:t>vel</a:t>
            </a:r>
            <a:r>
              <a:rPr lang="en-US" sz="1400" dirty="0" smtClean="0"/>
              <a:t> ex </a:t>
            </a:r>
            <a:r>
              <a:rPr lang="en-US" sz="1400" dirty="0" err="1" smtClean="0"/>
              <a:t>aperiam</a:t>
            </a:r>
            <a:r>
              <a:rPr lang="en-US" sz="1400" dirty="0" smtClean="0"/>
              <a:t> </a:t>
            </a:r>
            <a:r>
              <a:rPr lang="en-US" sz="1400" dirty="0" err="1" smtClean="0"/>
              <a:t>salutandi</a:t>
            </a:r>
            <a:r>
              <a:rPr lang="en-US" sz="1400" dirty="0" smtClean="0"/>
              <a:t> </a:t>
            </a:r>
            <a:r>
              <a:rPr lang="en-US" sz="1400" dirty="0" err="1" smtClean="0"/>
              <a:t>sententiae</a:t>
            </a:r>
            <a:endParaRPr lang="en-US" sz="1400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9" name="Picture Placeholder 8"/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12" name="Picture Placeholder 11"/>
          <p:cNvSpPr>
            <a:spLocks noGrp="1"/>
          </p:cNvSpPr>
          <p:nvPr>
            <p:ph type="pic" sz="quarter" idx="19"/>
          </p:nvPr>
        </p:nvSpPr>
        <p:spPr/>
      </p:sp>
    </p:spTree>
    <p:extLst>
      <p:ext uri="{BB962C8B-B14F-4D97-AF65-F5344CB8AC3E}">
        <p14:creationId xmlns:p14="http://schemas.microsoft.com/office/powerpoint/2010/main" val="1443457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1982910"/>
            <a:ext cx="2533539" cy="528350"/>
          </a:xfrm>
        </p:spPr>
        <p:txBody>
          <a:bodyPr/>
          <a:lstStyle/>
          <a:p>
            <a:r>
              <a:rPr lang="en-US" dirty="0"/>
              <a:t>Qualifications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1219200" y="2807226"/>
            <a:ext cx="2533539" cy="2354491"/>
          </a:xfrm>
        </p:spPr>
        <p:txBody>
          <a:bodyPr/>
          <a:lstStyle/>
          <a:p>
            <a:pPr lvl="0"/>
            <a:r>
              <a:rPr lang="en-US" sz="1400" dirty="0" smtClean="0"/>
              <a:t>Lorem ipsum dolor sit </a:t>
            </a:r>
            <a:r>
              <a:rPr lang="en-US" sz="1400" dirty="0" err="1" smtClean="0"/>
              <a:t>amet</a:t>
            </a:r>
            <a:r>
              <a:rPr lang="en-US" sz="1400" dirty="0" smtClean="0"/>
              <a:t>, </a:t>
            </a:r>
            <a:r>
              <a:rPr lang="en-US" sz="1400" dirty="0" err="1" smtClean="0"/>
              <a:t>vel</a:t>
            </a:r>
            <a:r>
              <a:rPr lang="en-US" sz="1400" dirty="0" smtClean="0"/>
              <a:t> ex </a:t>
            </a:r>
            <a:r>
              <a:rPr lang="en-US" sz="1400" dirty="0" err="1" smtClean="0"/>
              <a:t>aperiam</a:t>
            </a:r>
            <a:r>
              <a:rPr lang="en-US" sz="1400" dirty="0" smtClean="0"/>
              <a:t> </a:t>
            </a:r>
            <a:r>
              <a:rPr lang="en-US" sz="1400" dirty="0" err="1" smtClean="0"/>
              <a:t>salutandi</a:t>
            </a:r>
            <a:r>
              <a:rPr lang="en-US" sz="1400" dirty="0" smtClean="0"/>
              <a:t> </a:t>
            </a:r>
            <a:r>
              <a:rPr lang="en-US" sz="1400" dirty="0" err="1" smtClean="0"/>
              <a:t>sententiae</a:t>
            </a:r>
            <a:r>
              <a:rPr lang="en-US" sz="1400" dirty="0" smtClean="0"/>
              <a:t>, </a:t>
            </a:r>
            <a:r>
              <a:rPr lang="en-US" sz="1400" dirty="0" err="1" smtClean="0"/>
              <a:t>velit</a:t>
            </a:r>
            <a:r>
              <a:rPr lang="en-US" sz="1400" dirty="0" smtClean="0"/>
              <a:t> </a:t>
            </a:r>
            <a:r>
              <a:rPr lang="en-US" sz="1400" dirty="0" err="1" smtClean="0"/>
              <a:t>laudem</a:t>
            </a:r>
            <a:r>
              <a:rPr lang="en-US" sz="1400" dirty="0" smtClean="0"/>
              <a:t> id </a:t>
            </a:r>
            <a:r>
              <a:rPr lang="en-US" sz="1400" dirty="0" err="1" smtClean="0"/>
              <a:t>eam</a:t>
            </a:r>
            <a:r>
              <a:rPr lang="en-US" sz="1400" dirty="0" smtClean="0"/>
              <a:t>, </a:t>
            </a:r>
            <a:r>
              <a:rPr lang="en-US" sz="1400" dirty="0" err="1" smtClean="0"/>
              <a:t>vivendo</a:t>
            </a:r>
            <a:r>
              <a:rPr lang="en-US" sz="1400" dirty="0" smtClean="0"/>
              <a:t> </a:t>
            </a:r>
            <a:r>
              <a:rPr lang="en-US" sz="1400" dirty="0" err="1" smtClean="0"/>
              <a:t>menandri</a:t>
            </a:r>
            <a:r>
              <a:rPr lang="en-US" sz="1400" dirty="0" smtClean="0"/>
              <a:t> </a:t>
            </a:r>
            <a:r>
              <a:rPr lang="en-US" sz="1400" dirty="0" err="1" smtClean="0"/>
              <a:t>accommodare</a:t>
            </a:r>
            <a:r>
              <a:rPr lang="en-US" sz="1400" dirty="0" smtClean="0"/>
              <a:t> an vis. </a:t>
            </a:r>
            <a:r>
              <a:rPr lang="en-US" sz="1400" dirty="0" err="1" smtClean="0"/>
              <a:t>Eam</a:t>
            </a:r>
            <a:r>
              <a:rPr lang="en-US" sz="1400" dirty="0" smtClean="0"/>
              <a:t> </a:t>
            </a:r>
            <a:r>
              <a:rPr lang="en-US" sz="1400" dirty="0" err="1" smtClean="0"/>
              <a:t>quem</a:t>
            </a:r>
            <a:r>
              <a:rPr lang="en-US" sz="1400" dirty="0" smtClean="0"/>
              <a:t> </a:t>
            </a:r>
            <a:r>
              <a:rPr lang="en-US" sz="1400" dirty="0" err="1" smtClean="0"/>
              <a:t>alii</a:t>
            </a:r>
            <a:r>
              <a:rPr lang="en-US" sz="1400" dirty="0" smtClean="0"/>
              <a:t> ne, at </a:t>
            </a:r>
            <a:r>
              <a:rPr lang="en-US" sz="1400" dirty="0" err="1" smtClean="0"/>
              <a:t>nam</a:t>
            </a:r>
            <a:r>
              <a:rPr lang="en-US" sz="1400" dirty="0" smtClean="0"/>
              <a:t> </a:t>
            </a:r>
            <a:r>
              <a:rPr lang="en-US" sz="1400" dirty="0" err="1" smtClean="0"/>
              <a:t>tritani</a:t>
            </a:r>
            <a:r>
              <a:rPr lang="en-US" sz="1400" dirty="0" smtClean="0"/>
              <a:t> </a:t>
            </a:r>
            <a:r>
              <a:rPr lang="en-US" sz="1400" dirty="0" err="1" smtClean="0"/>
              <a:t>explicari</a:t>
            </a:r>
            <a:r>
              <a:rPr lang="en-US" sz="1400" dirty="0" smtClean="0"/>
              <a:t>, ad </a:t>
            </a:r>
            <a:r>
              <a:rPr lang="en-US" sz="1400" dirty="0" err="1" smtClean="0"/>
              <a:t>simul</a:t>
            </a:r>
            <a:r>
              <a:rPr lang="en-US" sz="1400" dirty="0" smtClean="0"/>
              <a:t> </a:t>
            </a:r>
            <a:r>
              <a:rPr lang="en-US" sz="1400" dirty="0" err="1" smtClean="0"/>
              <a:t>aperiam</a:t>
            </a:r>
            <a:r>
              <a:rPr lang="en-US" sz="1400" dirty="0" smtClean="0"/>
              <a:t> per. </a:t>
            </a:r>
            <a:endParaRPr lang="en-US" sz="14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1209682" y="5250046"/>
            <a:ext cx="1428750" cy="420628"/>
          </a:xfrm>
        </p:spPr>
        <p:txBody>
          <a:bodyPr/>
          <a:lstStyle/>
          <a:p>
            <a:pPr lvl="0"/>
            <a:r>
              <a:rPr lang="en-US" sz="1600" dirty="0" smtClean="0"/>
              <a:t>Name here</a:t>
            </a:r>
            <a:endParaRPr lang="en-US" sz="1600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8"/>
          </p:nvPr>
        </p:nvSpPr>
        <p:spPr>
          <a:xfrm>
            <a:off x="8826497" y="4196223"/>
            <a:ext cx="2246312" cy="420628"/>
          </a:xfrm>
        </p:spPr>
        <p:txBody>
          <a:bodyPr/>
          <a:lstStyle/>
          <a:p>
            <a:pPr lvl="0"/>
            <a:r>
              <a:rPr lang="en-US" sz="1600" dirty="0" smtClean="0"/>
              <a:t>Subtitle</a:t>
            </a:r>
            <a:endParaRPr lang="en-US" sz="1600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9"/>
          </p:nvPr>
        </p:nvSpPr>
        <p:spPr>
          <a:xfrm>
            <a:off x="8826497" y="4593032"/>
            <a:ext cx="2246312" cy="1025922"/>
          </a:xfrm>
        </p:spPr>
        <p:txBody>
          <a:bodyPr/>
          <a:lstStyle/>
          <a:p>
            <a:pPr lvl="0"/>
            <a:r>
              <a:rPr lang="en-US" sz="1400" dirty="0" smtClean="0"/>
              <a:t>Lorem ipsum dolor sit </a:t>
            </a:r>
            <a:r>
              <a:rPr lang="en-US" sz="1400" dirty="0" err="1" smtClean="0"/>
              <a:t>amet</a:t>
            </a:r>
            <a:r>
              <a:rPr lang="en-US" sz="1400" dirty="0" smtClean="0"/>
              <a:t>, </a:t>
            </a:r>
            <a:r>
              <a:rPr lang="en-US" sz="1400" dirty="0" err="1" smtClean="0"/>
              <a:t>vel</a:t>
            </a:r>
            <a:r>
              <a:rPr lang="en-US" sz="1400" dirty="0" smtClean="0"/>
              <a:t> ex </a:t>
            </a:r>
            <a:r>
              <a:rPr lang="en-US" sz="1400" dirty="0" err="1" smtClean="0"/>
              <a:t>aperiam</a:t>
            </a:r>
            <a:r>
              <a:rPr lang="en-US" sz="1400" dirty="0" smtClean="0"/>
              <a:t> </a:t>
            </a:r>
            <a:r>
              <a:rPr lang="en-US" sz="1400" dirty="0" err="1" smtClean="0"/>
              <a:t>salutandi</a:t>
            </a:r>
            <a:r>
              <a:rPr lang="en-US" sz="1400" dirty="0" smtClean="0"/>
              <a:t> </a:t>
            </a:r>
            <a:r>
              <a:rPr lang="en-US" sz="1400" dirty="0" err="1" smtClean="0"/>
              <a:t>sententiae</a:t>
            </a:r>
            <a:r>
              <a:rPr lang="en-US" sz="1400" dirty="0" smtClean="0"/>
              <a:t>, </a:t>
            </a:r>
            <a:r>
              <a:rPr lang="en-US" sz="1400" dirty="0" err="1" smtClean="0"/>
              <a:t>velit</a:t>
            </a:r>
            <a:endParaRPr lang="en-US" sz="1400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972" y="2924176"/>
            <a:ext cx="248706" cy="24870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1579" y="1610157"/>
            <a:ext cx="859089" cy="334813"/>
          </a:xfrm>
          <a:prstGeom prst="rect">
            <a:avLst/>
          </a:prstGeom>
        </p:spPr>
      </p:pic>
      <p:sp>
        <p:nvSpPr>
          <p:cNvPr id="3" name="Picture Placeholder 2"/>
          <p:cNvSpPr>
            <a:spLocks noGrp="1"/>
          </p:cNvSpPr>
          <p:nvPr>
            <p:ph type="pic" sz="quarter" idx="15"/>
          </p:nvPr>
        </p:nvSpPr>
        <p:spPr/>
      </p:sp>
    </p:spTree>
    <p:extLst>
      <p:ext uri="{BB962C8B-B14F-4D97-AF65-F5344CB8AC3E}">
        <p14:creationId xmlns:p14="http://schemas.microsoft.com/office/powerpoint/2010/main" val="3469540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2135</TotalTime>
  <Words>1343</Words>
  <Application>Microsoft Office PowerPoint</Application>
  <PresentationFormat>Widescreen</PresentationFormat>
  <Paragraphs>162</Paragraphs>
  <Slides>32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7" baseType="lpstr">
      <vt:lpstr>Roboto Light</vt:lpstr>
      <vt:lpstr>Calibri</vt:lpstr>
      <vt:lpstr>Arial</vt:lpstr>
      <vt:lpstr>Roboto Medium</vt:lpstr>
      <vt:lpstr>Office Theme</vt:lpstr>
      <vt:lpstr>NUTRIC</vt:lpstr>
      <vt:lpstr>Company Profile</vt:lpstr>
      <vt:lpstr>Company Profile</vt:lpstr>
      <vt:lpstr>About Us</vt:lpstr>
      <vt:lpstr>Our Mission</vt:lpstr>
      <vt:lpstr>Our Core Values</vt:lpstr>
      <vt:lpstr>Company Timeline</vt:lpstr>
      <vt:lpstr>Meet Our Team</vt:lpstr>
      <vt:lpstr>Qualifications</vt:lpstr>
      <vt:lpstr>Responsibility</vt:lpstr>
      <vt:lpstr>Ethics and Compliance</vt:lpstr>
      <vt:lpstr>Diversity and Inclusion</vt:lpstr>
      <vt:lpstr>Sustainability</vt:lpstr>
      <vt:lpstr>Promoting New Medicine</vt:lpstr>
      <vt:lpstr>About The Product</vt:lpstr>
      <vt:lpstr>Indications and Usage</vt:lpstr>
      <vt:lpstr>Dosage Forms and Strengths</vt:lpstr>
      <vt:lpstr>Warnings and Precautions</vt:lpstr>
      <vt:lpstr>Adverse Reactions</vt:lpstr>
      <vt:lpstr>Drug Interactions</vt:lpstr>
      <vt:lpstr>Use in Specific Populations</vt:lpstr>
      <vt:lpstr>Patent Information</vt:lpstr>
      <vt:lpstr>New Innovation in Medicine</vt:lpstr>
      <vt:lpstr>Our R&amp;D Team</vt:lpstr>
      <vt:lpstr>Independent Research</vt:lpstr>
      <vt:lpstr>Clinical Trials</vt:lpstr>
      <vt:lpstr>Compounding Technology</vt:lpstr>
      <vt:lpstr>Compounding Technology</vt:lpstr>
      <vt:lpstr>Mockup Device</vt:lpstr>
      <vt:lpstr>Mockup Device</vt:lpstr>
      <vt:lpstr>Let’s Get in Touch!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slide</dc:title>
  <dc:creator>Andrei Iakushev</dc:creator>
  <cp:lastModifiedBy>Andrei Iakushev</cp:lastModifiedBy>
  <cp:revision>183</cp:revision>
  <dcterms:created xsi:type="dcterms:W3CDTF">2020-04-08T16:09:57Z</dcterms:created>
  <dcterms:modified xsi:type="dcterms:W3CDTF">2020-07-07T08:43:42Z</dcterms:modified>
</cp:coreProperties>
</file>

<file path=docProps/thumbnail.jpeg>
</file>